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Lst>
  <p:notesMasterIdLst>
    <p:notesMasterId r:id="rId19"/>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de-AT" sz="1200" b="0" i="0" u="none" strike="noStrike" cap="none">
                <a:solidFill>
                  <a:schemeClr val="dk1"/>
                </a:solidFill>
                <a:latin typeface="Calibri"/>
                <a:ea typeface="Calibri"/>
                <a:cs typeface="Calibri"/>
                <a:sym typeface="Calibri"/>
              </a:rPr>
              <a:pPr marL="0" marR="0" lvl="0" indent="0" algn="r" rtl="0">
                <a:spcBef>
                  <a:spcPts val="0"/>
                </a:spcBef>
                <a:buSzPct val="25000"/>
                <a:buNone/>
              </a:pPr>
              <a:t>‹Nr.›</a:t>
            </a:fld>
            <a:endParaRPr lang="de-AT"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75" name="Shape 1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28" name="Shape 2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Shape 2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33" name="Shape 2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38" name="Shape 2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45" name="Shape 2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Shape 2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53" name="Shape 2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Shape 2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59" name="Shape 2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Shape 2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65" name="Shape 2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82" name="Shape 1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88" name="Shape 18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89" name="Shape 18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de-AT" sz="1200" b="0" i="0" u="none" strike="noStrike" cap="none">
                <a:solidFill>
                  <a:schemeClr val="dk1"/>
                </a:solidFill>
                <a:latin typeface="Calibri"/>
                <a:ea typeface="Calibri"/>
                <a:cs typeface="Calibri"/>
                <a:sym typeface="Calibri"/>
              </a:rPr>
              <a:pPr marL="0" marR="0" lvl="0" indent="0" algn="r" rtl="0">
                <a:spcBef>
                  <a:spcPts val="0"/>
                </a:spcBef>
                <a:buSzPct val="25000"/>
                <a:buNone/>
              </a:pPr>
              <a:t>3</a:t>
            </a:fld>
            <a:endParaRPr lang="de-AT"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94" name="Shape 1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07" name="Shape 2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12" name="Shape 2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17" name="Shape 2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Shape 2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22" name="Shape 22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23" name="Shape 22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de-AT" sz="1200">
                <a:solidFill>
                  <a:schemeClr val="dk1"/>
                </a:solidFill>
                <a:latin typeface="Calibri"/>
                <a:ea typeface="Calibri"/>
                <a:cs typeface="Calibri"/>
                <a:sym typeface="Calibri"/>
              </a:rPr>
              <a:pPr marL="0" marR="0" lvl="0" indent="0" algn="r" rtl="0">
                <a:spcBef>
                  <a:spcPts val="0"/>
                </a:spcBef>
                <a:buSzPct val="25000"/>
                <a:buNone/>
              </a:pPr>
              <a:t>9</a:t>
            </a:fld>
            <a:endParaRPr lang="de-AT" sz="1200">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1141998" y="1201971"/>
            <a:ext cx="6630402" cy="23730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4" name="Shape 24"/>
          <p:cNvSpPr txBox="1">
            <a:spLocks noGrp="1"/>
          </p:cNvSpPr>
          <p:nvPr>
            <p:ph type="subTitle" idx="1"/>
          </p:nvPr>
        </p:nvSpPr>
        <p:spPr>
          <a:xfrm>
            <a:off x="1141999" y="3692460"/>
            <a:ext cx="6630400" cy="2102354"/>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Arial"/>
                <a:ea typeface="Arial"/>
                <a:cs typeface="Arial"/>
                <a:sym typeface="Arial"/>
              </a:defRPr>
            </a:lvl1pPr>
            <a:lvl2pPr marL="457200" marR="0" lvl="1" indent="0" algn="ctr" rtl="0">
              <a:spcBef>
                <a:spcPts val="560"/>
              </a:spcBef>
              <a:buClr>
                <a:srgbClr val="888888"/>
              </a:buClr>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480"/>
              </a:spcBef>
              <a:buClr>
                <a:srgbClr val="888888"/>
              </a:buClr>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25" name="Shape 2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endParaRP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1" name="Shape 81"/>
          <p:cNvSpPr txBox="1">
            <a:spLocks noGrp="1"/>
          </p:cNvSpPr>
          <p:nvPr>
            <p:ph type="body" idx="1"/>
          </p:nvPr>
        </p:nvSpPr>
        <p:spPr>
          <a:xfrm rot="5400000">
            <a:off x="2299931" y="442268"/>
            <a:ext cx="4354694" cy="6670557"/>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de-AT" sz="1200">
                <a:solidFill>
                  <a:srgbClr val="888888"/>
                </a:solidFill>
                <a:latin typeface="Calibri"/>
                <a:ea typeface="Calibri"/>
                <a:cs typeface="Calibri"/>
                <a:sym typeface="Calibri"/>
              </a:rPr>
              <a:t>openprof.eu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85"/>
        <p:cNvGrpSpPr/>
        <p:nvPr/>
      </p:nvGrpSpPr>
      <p:grpSpPr>
        <a:xfrm>
          <a:off x="0" y="0"/>
          <a:ext cx="0" cy="0"/>
          <a:chOff x="0" y="0"/>
          <a:chExt cx="0" cy="0"/>
        </a:xfrm>
      </p:grpSpPr>
      <p:sp>
        <p:nvSpPr>
          <p:cNvPr id="86" name="Shape 86"/>
          <p:cNvSpPr txBox="1">
            <a:spLocks noGrp="1"/>
          </p:cNvSpPr>
          <p:nvPr>
            <p:ph type="title"/>
          </p:nvPr>
        </p:nvSpPr>
        <p:spPr>
          <a:xfrm rot="5400000">
            <a:off x="4508673" y="2395364"/>
            <a:ext cx="5851525" cy="1610071"/>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7" name="Shape 87"/>
          <p:cNvSpPr txBox="1">
            <a:spLocks noGrp="1"/>
          </p:cNvSpPr>
          <p:nvPr>
            <p:ph type="body" idx="1"/>
          </p:nvPr>
        </p:nvSpPr>
        <p:spPr>
          <a:xfrm rot="5400000">
            <a:off x="883735" y="532900"/>
            <a:ext cx="5851525" cy="53350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8" name="Shape 8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9" name="Shape 8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0" name="Shape 9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de-AT" sz="1200">
                <a:solidFill>
                  <a:srgbClr val="888888"/>
                </a:solidFill>
                <a:latin typeface="Calibri"/>
                <a:ea typeface="Calibri"/>
                <a:cs typeface="Calibri"/>
                <a:sym typeface="Calibri"/>
              </a:rPr>
              <a:t>openprof.eu</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04"/>
        <p:cNvGrpSpPr/>
        <p:nvPr/>
      </p:nvGrpSpPr>
      <p:grpSpPr>
        <a:xfrm>
          <a:off x="0" y="0"/>
          <a:ext cx="0" cy="0"/>
          <a:chOff x="0" y="0"/>
          <a:chExt cx="0" cy="0"/>
        </a:xfrm>
      </p:grpSpPr>
      <p:sp>
        <p:nvSpPr>
          <p:cNvPr id="105" name="Shape 105"/>
          <p:cNvSpPr txBox="1">
            <a:spLocks noGrp="1"/>
          </p:cNvSpPr>
          <p:nvPr>
            <p:ph type="ctrTitle"/>
          </p:nvPr>
        </p:nvSpPr>
        <p:spPr>
          <a:xfrm>
            <a:off x="1141998" y="1201971"/>
            <a:ext cx="6630402" cy="23730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06" name="Shape 106"/>
          <p:cNvSpPr txBox="1">
            <a:spLocks noGrp="1"/>
          </p:cNvSpPr>
          <p:nvPr>
            <p:ph type="subTitle" idx="1"/>
          </p:nvPr>
        </p:nvSpPr>
        <p:spPr>
          <a:xfrm>
            <a:off x="1141999" y="3692460"/>
            <a:ext cx="6630400" cy="2102354"/>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Arial"/>
                <a:ea typeface="Arial"/>
                <a:cs typeface="Arial"/>
                <a:sym typeface="Arial"/>
              </a:defRPr>
            </a:lvl1pPr>
            <a:lvl2pPr marL="457200" marR="0" lvl="1" indent="0" algn="ctr" rtl="0">
              <a:spcBef>
                <a:spcPts val="560"/>
              </a:spcBef>
              <a:buClr>
                <a:srgbClr val="888888"/>
              </a:buClr>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480"/>
              </a:spcBef>
              <a:buClr>
                <a:srgbClr val="888888"/>
              </a:buClr>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07" name="Shape 10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08" name="Shape 10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09" name="Shape 10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endParaRPr sz="1200">
              <a:solidFill>
                <a:srgbClr val="888888"/>
              </a:solidFill>
              <a:latin typeface="Calibri"/>
              <a:ea typeface="Calibri"/>
              <a:cs typeface="Calibri"/>
              <a:sym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2" name="Shape 112"/>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13" name="Shape 11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14" name="Shape 11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15" name="Shape 115"/>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de-AT" sz="1200">
                <a:solidFill>
                  <a:srgbClr val="888888"/>
                </a:solidFill>
                <a:latin typeface="Calibri"/>
                <a:ea typeface="Calibri"/>
                <a:cs typeface="Calibri"/>
                <a:sym typeface="Calibri"/>
              </a:rPr>
              <a:t>openprof.eu</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1174016" y="4406900"/>
            <a:ext cx="6638538" cy="1362075"/>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Arial"/>
              <a:buNone/>
              <a:defRPr sz="4000" b="1"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8" name="Shape 118"/>
          <p:cNvSpPr txBox="1">
            <a:spLocks noGrp="1"/>
          </p:cNvSpPr>
          <p:nvPr>
            <p:ph type="body" idx="1"/>
          </p:nvPr>
        </p:nvSpPr>
        <p:spPr>
          <a:xfrm>
            <a:off x="1174016" y="2906713"/>
            <a:ext cx="6638540" cy="1500187"/>
          </a:xfrm>
          <a:prstGeom prst="rect">
            <a:avLst/>
          </a:prstGeom>
          <a:noFill/>
          <a:ln>
            <a:noFill/>
          </a:ln>
        </p:spPr>
        <p:txBody>
          <a:bodyPr lIns="91425" tIns="91425" rIns="91425" bIns="91425" anchor="b" anchorCtr="0"/>
          <a:lstStyle>
            <a:lvl1pPr marL="0" marR="0" lvl="0" indent="0" algn="l" rtl="0">
              <a:spcBef>
                <a:spcPts val="400"/>
              </a:spcBef>
              <a:buClr>
                <a:srgbClr val="888888"/>
              </a:buClr>
              <a:buFont typeface="Arial"/>
              <a:buNone/>
              <a:defRPr sz="2000" b="0" i="0" u="none" strike="noStrike" cap="none">
                <a:solidFill>
                  <a:srgbClr val="888888"/>
                </a:solidFill>
                <a:latin typeface="Arial"/>
                <a:ea typeface="Arial"/>
                <a:cs typeface="Arial"/>
                <a:sym typeface="Arial"/>
              </a:defRPr>
            </a:lvl1pPr>
            <a:lvl2pPr marL="457200" marR="0" lvl="1" indent="0" algn="l" rtl="0">
              <a:spcBef>
                <a:spcPts val="360"/>
              </a:spcBef>
              <a:buClr>
                <a:srgbClr val="888888"/>
              </a:buClr>
              <a:buFont typeface="Arial"/>
              <a:buNone/>
              <a:defRPr sz="1800" b="0" i="0" u="none" strike="noStrike" cap="none">
                <a:solidFill>
                  <a:srgbClr val="888888"/>
                </a:solidFill>
                <a:latin typeface="Arial"/>
                <a:ea typeface="Arial"/>
                <a:cs typeface="Arial"/>
                <a:sym typeface="Arial"/>
              </a:defRPr>
            </a:lvl2pPr>
            <a:lvl3pPr marL="914400" marR="0" lvl="2" indent="0" algn="l" rtl="0">
              <a:spcBef>
                <a:spcPts val="320"/>
              </a:spcBef>
              <a:buClr>
                <a:srgbClr val="888888"/>
              </a:buClr>
              <a:buFont typeface="Arial"/>
              <a:buNone/>
              <a:defRPr sz="1600" b="0" i="0" u="none" strike="noStrike" cap="none">
                <a:solidFill>
                  <a:srgbClr val="888888"/>
                </a:solidFill>
                <a:latin typeface="Arial"/>
                <a:ea typeface="Arial"/>
                <a:cs typeface="Arial"/>
                <a:sym typeface="Arial"/>
              </a:defRPr>
            </a:lvl3pPr>
            <a:lvl4pPr marL="1371600" marR="0" lvl="3" indent="0" algn="l" rtl="0">
              <a:spcBef>
                <a:spcPts val="280"/>
              </a:spcBef>
              <a:buClr>
                <a:srgbClr val="888888"/>
              </a:buClr>
              <a:buFont typeface="Arial"/>
              <a:buNone/>
              <a:defRPr sz="1400" b="0" i="0" u="none" strike="noStrike" cap="none">
                <a:solidFill>
                  <a:srgbClr val="888888"/>
                </a:solidFill>
                <a:latin typeface="Arial"/>
                <a:ea typeface="Arial"/>
                <a:cs typeface="Arial"/>
                <a:sym typeface="Arial"/>
              </a:defRPr>
            </a:lvl4pPr>
            <a:lvl5pPr marL="1828800" marR="0" lvl="4" indent="0" algn="l" rtl="0">
              <a:spcBef>
                <a:spcPts val="280"/>
              </a:spcBef>
              <a:buClr>
                <a:srgbClr val="888888"/>
              </a:buClr>
              <a:buFont typeface="Arial"/>
              <a:buNone/>
              <a:defRPr sz="1400" b="0" i="0" u="none" strike="noStrike" cap="none">
                <a:solidFill>
                  <a:srgbClr val="888888"/>
                </a:solidFill>
                <a:latin typeface="Arial"/>
                <a:ea typeface="Arial"/>
                <a:cs typeface="Arial"/>
                <a:sym typeface="Arial"/>
              </a:defRPr>
            </a:lvl5pPr>
            <a:lvl6pPr marL="2286000" marR="0" lvl="5"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119" name="Shape 11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20" name="Shape 12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21" name="Shape 12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de-AT" sz="1200">
                <a:solidFill>
                  <a:srgbClr val="888888"/>
                </a:solidFill>
                <a:latin typeface="Calibri"/>
                <a:ea typeface="Calibri"/>
                <a:cs typeface="Calibri"/>
                <a:sym typeface="Calibri"/>
              </a:rPr>
              <a:t>openprof.eu</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24" name="Shape 124"/>
          <p:cNvSpPr txBox="1">
            <a:spLocks noGrp="1"/>
          </p:cNvSpPr>
          <p:nvPr>
            <p:ph type="body" idx="1"/>
          </p:nvPr>
        </p:nvSpPr>
        <p:spPr>
          <a:xfrm>
            <a:off x="1141998" y="1600200"/>
            <a:ext cx="3353801" cy="4525963"/>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5" name="Shape 125"/>
          <p:cNvSpPr txBox="1">
            <a:spLocks noGrp="1"/>
          </p:cNvSpPr>
          <p:nvPr>
            <p:ph type="body" idx="2"/>
          </p:nvPr>
        </p:nvSpPr>
        <p:spPr>
          <a:xfrm>
            <a:off x="4648200" y="1600200"/>
            <a:ext cx="3164356" cy="4525963"/>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6" name="Shape 12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27" name="Shape 12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28" name="Shape 12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de-AT" sz="1200">
                <a:solidFill>
                  <a:srgbClr val="888888"/>
                </a:solidFill>
                <a:latin typeface="Calibri"/>
                <a:ea typeface="Calibri"/>
                <a:cs typeface="Calibri"/>
                <a:sym typeface="Calibri"/>
              </a:rPr>
              <a:t>openprof.eu</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31" name="Shape 131"/>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Arial"/>
                <a:ea typeface="Arial"/>
                <a:cs typeface="Arial"/>
                <a:sym typeface="Arial"/>
              </a:defRPr>
            </a:lvl1pPr>
            <a:lvl2pPr marL="457200" marR="0" lvl="1" indent="0" algn="l" rtl="0">
              <a:spcBef>
                <a:spcPts val="400"/>
              </a:spcBef>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spcBef>
                <a:spcPts val="360"/>
              </a:spcBef>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spcBef>
                <a:spcPts val="320"/>
              </a:spcBef>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spcBef>
                <a:spcPts val="320"/>
              </a:spcBef>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132" name="Shape 132"/>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Arial"/>
                <a:ea typeface="Arial"/>
                <a:cs typeface="Arial"/>
                <a:sym typeface="Arial"/>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133" name="Shape 133"/>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Arial"/>
                <a:ea typeface="Arial"/>
                <a:cs typeface="Arial"/>
                <a:sym typeface="Arial"/>
              </a:defRPr>
            </a:lvl1pPr>
            <a:lvl2pPr marL="457200" marR="0" lvl="1" indent="0" algn="l" rtl="0">
              <a:spcBef>
                <a:spcPts val="400"/>
              </a:spcBef>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spcBef>
                <a:spcPts val="360"/>
              </a:spcBef>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spcBef>
                <a:spcPts val="320"/>
              </a:spcBef>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spcBef>
                <a:spcPts val="320"/>
              </a:spcBef>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134" name="Shape 134"/>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Arial"/>
                <a:ea typeface="Arial"/>
                <a:cs typeface="Arial"/>
                <a:sym typeface="Arial"/>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135" name="Shape 13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36" name="Shape 13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37" name="Shape 13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de-AT" sz="1200">
                <a:solidFill>
                  <a:srgbClr val="888888"/>
                </a:solidFill>
                <a:latin typeface="Calibri"/>
                <a:ea typeface="Calibri"/>
                <a:cs typeface="Calibri"/>
                <a:sym typeface="Calibri"/>
              </a:rPr>
              <a:t>openprof.eu</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141998" y="722862"/>
            <a:ext cx="6670558"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40" name="Shape 14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41" name="Shape 14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42" name="Shape 142"/>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de-AT" sz="1200">
                <a:solidFill>
                  <a:srgbClr val="888888"/>
                </a:solidFill>
                <a:latin typeface="Calibri"/>
                <a:ea typeface="Calibri"/>
                <a:cs typeface="Calibri"/>
                <a:sym typeface="Calibri"/>
              </a:rPr>
              <a:t>openprof.eu</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43"/>
        <p:cNvGrpSpPr/>
        <p:nvPr/>
      </p:nvGrpSpPr>
      <p:grpSpPr>
        <a:xfrm>
          <a:off x="0" y="0"/>
          <a:ext cx="0" cy="0"/>
          <a:chOff x="0" y="0"/>
          <a:chExt cx="0" cy="0"/>
        </a:xfrm>
      </p:grpSpPr>
      <p:sp>
        <p:nvSpPr>
          <p:cNvPr id="144" name="Shape 14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45" name="Shape 14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46" name="Shape 14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de-AT" sz="1200">
                <a:solidFill>
                  <a:srgbClr val="888888"/>
                </a:solidFill>
                <a:latin typeface="Calibri"/>
                <a:ea typeface="Calibri"/>
                <a:cs typeface="Calibri"/>
                <a:sym typeface="Calibri"/>
              </a:rPr>
              <a:t>openprof.eu</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Arial"/>
              <a:buNone/>
              <a:defRPr sz="2000" b="1"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49" name="Shape 149"/>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50" name="Shape 150"/>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Arial"/>
                <a:ea typeface="Arial"/>
                <a:cs typeface="Arial"/>
                <a:sym typeface="Arial"/>
              </a:defRPr>
            </a:lvl1pPr>
            <a:lvl2pPr marL="457200" marR="0" lvl="1" indent="0" algn="l" rtl="0">
              <a:spcBef>
                <a:spcPts val="240"/>
              </a:spcBef>
              <a:buClr>
                <a:schemeClr val="dk1"/>
              </a:buClr>
              <a:buFont typeface="Arial"/>
              <a:buNone/>
              <a:defRPr sz="1200" b="0" i="0" u="none" strike="noStrike" cap="none">
                <a:solidFill>
                  <a:schemeClr val="dk1"/>
                </a:solidFill>
                <a:latin typeface="Arial"/>
                <a:ea typeface="Arial"/>
                <a:cs typeface="Arial"/>
                <a:sym typeface="Arial"/>
              </a:defRPr>
            </a:lvl2pPr>
            <a:lvl3pPr marL="914400" marR="0" lvl="2" indent="0" algn="l" rtl="0">
              <a:spcBef>
                <a:spcPts val="200"/>
              </a:spcBef>
              <a:buClr>
                <a:schemeClr val="dk1"/>
              </a:buClr>
              <a:buFont typeface="Arial"/>
              <a:buNone/>
              <a:defRPr sz="1000" b="0" i="0" u="none" strike="noStrike" cap="none">
                <a:solidFill>
                  <a:schemeClr val="dk1"/>
                </a:solidFill>
                <a:latin typeface="Arial"/>
                <a:ea typeface="Arial"/>
                <a:cs typeface="Arial"/>
                <a:sym typeface="Arial"/>
              </a:defRPr>
            </a:lvl3pPr>
            <a:lvl4pPr marL="1371600" marR="0" lvl="3" indent="0" algn="l" rtl="0">
              <a:spcBef>
                <a:spcPts val="180"/>
              </a:spcBef>
              <a:buClr>
                <a:schemeClr val="dk1"/>
              </a:buClr>
              <a:buFont typeface="Arial"/>
              <a:buNone/>
              <a:defRPr sz="900" b="0" i="0" u="none" strike="noStrike" cap="none">
                <a:solidFill>
                  <a:schemeClr val="dk1"/>
                </a:solidFill>
                <a:latin typeface="Arial"/>
                <a:ea typeface="Arial"/>
                <a:cs typeface="Arial"/>
                <a:sym typeface="Arial"/>
              </a:defRPr>
            </a:lvl4pPr>
            <a:lvl5pPr marL="1828800" marR="0" lvl="4" indent="0" algn="l" rtl="0">
              <a:spcBef>
                <a:spcPts val="180"/>
              </a:spcBef>
              <a:buClr>
                <a:schemeClr val="dk1"/>
              </a:buClr>
              <a:buFont typeface="Arial"/>
              <a:buNone/>
              <a:defRPr sz="900" b="0" i="0" u="none" strike="noStrike" cap="none">
                <a:solidFill>
                  <a:schemeClr val="dk1"/>
                </a:solidFill>
                <a:latin typeface="Arial"/>
                <a:ea typeface="Arial"/>
                <a:cs typeface="Arial"/>
                <a:sym typeface="Arial"/>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151" name="Shape 15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52" name="Shape 15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53" name="Shape 15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de-AT" sz="1200">
                <a:solidFill>
                  <a:srgbClr val="888888"/>
                </a:solidFill>
                <a:latin typeface="Calibri"/>
                <a:ea typeface="Calibri"/>
                <a:cs typeface="Calibri"/>
                <a:sym typeface="Calibri"/>
              </a:rPr>
              <a:t>openprof.eu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0" name="Shape 30"/>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1" name="Shape 3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de-AT"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1183933" y="4800600"/>
            <a:ext cx="6628623" cy="566737"/>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Arial"/>
              <a:buNone/>
              <a:defRPr sz="2000" b="1"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56" name="Shape 156"/>
          <p:cNvSpPr>
            <a:spLocks noGrp="1"/>
          </p:cNvSpPr>
          <p:nvPr>
            <p:ph type="pic" idx="2"/>
          </p:nvPr>
        </p:nvSpPr>
        <p:spPr>
          <a:xfrm>
            <a:off x="1183933" y="207244"/>
            <a:ext cx="6628623" cy="4114800"/>
          </a:xfrm>
          <a:prstGeom prst="rect">
            <a:avLst/>
          </a:prstGeom>
          <a:noFill/>
          <a:ln>
            <a:noFill/>
          </a:ln>
        </p:spPr>
        <p:txBody>
          <a:bodyPr lIns="91425" tIns="91425" rIns="91425" bIns="91425" anchor="t" anchorCtr="0"/>
          <a:lstStyle>
            <a:lvl1pPr marL="0" marR="0" lvl="0" indent="0" algn="l" rtl="0">
              <a:spcBef>
                <a:spcPts val="640"/>
              </a:spcBef>
              <a:buClr>
                <a:schemeClr val="dk1"/>
              </a:buClr>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buClr>
                <a:schemeClr val="dk1"/>
              </a:buClr>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buClr>
                <a:schemeClr val="dk1"/>
              </a:buClr>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buClr>
                <a:schemeClr val="dk1"/>
              </a:buClr>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buClr>
                <a:schemeClr val="dk1"/>
              </a:buClr>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57" name="Shape 157"/>
          <p:cNvSpPr txBox="1">
            <a:spLocks noGrp="1"/>
          </p:cNvSpPr>
          <p:nvPr>
            <p:ph type="body" idx="1"/>
          </p:nvPr>
        </p:nvSpPr>
        <p:spPr>
          <a:xfrm>
            <a:off x="1183933" y="5367337"/>
            <a:ext cx="6628623" cy="804861"/>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Arial"/>
                <a:ea typeface="Arial"/>
                <a:cs typeface="Arial"/>
                <a:sym typeface="Arial"/>
              </a:defRPr>
            </a:lvl1pPr>
            <a:lvl2pPr marL="457200" marR="0" lvl="1" indent="0" algn="l" rtl="0">
              <a:spcBef>
                <a:spcPts val="240"/>
              </a:spcBef>
              <a:buClr>
                <a:schemeClr val="dk1"/>
              </a:buClr>
              <a:buFont typeface="Arial"/>
              <a:buNone/>
              <a:defRPr sz="1200" b="0" i="0" u="none" strike="noStrike" cap="none">
                <a:solidFill>
                  <a:schemeClr val="dk1"/>
                </a:solidFill>
                <a:latin typeface="Arial"/>
                <a:ea typeface="Arial"/>
                <a:cs typeface="Arial"/>
                <a:sym typeface="Arial"/>
              </a:defRPr>
            </a:lvl2pPr>
            <a:lvl3pPr marL="914400" marR="0" lvl="2" indent="0" algn="l" rtl="0">
              <a:spcBef>
                <a:spcPts val="200"/>
              </a:spcBef>
              <a:buClr>
                <a:schemeClr val="dk1"/>
              </a:buClr>
              <a:buFont typeface="Arial"/>
              <a:buNone/>
              <a:defRPr sz="1000" b="0" i="0" u="none" strike="noStrike" cap="none">
                <a:solidFill>
                  <a:schemeClr val="dk1"/>
                </a:solidFill>
                <a:latin typeface="Arial"/>
                <a:ea typeface="Arial"/>
                <a:cs typeface="Arial"/>
                <a:sym typeface="Arial"/>
              </a:defRPr>
            </a:lvl3pPr>
            <a:lvl4pPr marL="1371600" marR="0" lvl="3" indent="0" algn="l" rtl="0">
              <a:spcBef>
                <a:spcPts val="180"/>
              </a:spcBef>
              <a:buClr>
                <a:schemeClr val="dk1"/>
              </a:buClr>
              <a:buFont typeface="Arial"/>
              <a:buNone/>
              <a:defRPr sz="900" b="0" i="0" u="none" strike="noStrike" cap="none">
                <a:solidFill>
                  <a:schemeClr val="dk1"/>
                </a:solidFill>
                <a:latin typeface="Arial"/>
                <a:ea typeface="Arial"/>
                <a:cs typeface="Arial"/>
                <a:sym typeface="Arial"/>
              </a:defRPr>
            </a:lvl4pPr>
            <a:lvl5pPr marL="1828800" marR="0" lvl="4" indent="0" algn="l" rtl="0">
              <a:spcBef>
                <a:spcPts val="180"/>
              </a:spcBef>
              <a:buClr>
                <a:schemeClr val="dk1"/>
              </a:buClr>
              <a:buFont typeface="Arial"/>
              <a:buNone/>
              <a:defRPr sz="900" b="0" i="0" u="none" strike="noStrike" cap="none">
                <a:solidFill>
                  <a:schemeClr val="dk1"/>
                </a:solidFill>
                <a:latin typeface="Arial"/>
                <a:ea typeface="Arial"/>
                <a:cs typeface="Arial"/>
                <a:sym typeface="Arial"/>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158" name="Shape 15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59" name="Shape 15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60" name="Shape 16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de-AT" sz="1200">
                <a:solidFill>
                  <a:srgbClr val="888888"/>
                </a:solidFill>
                <a:latin typeface="Calibri"/>
                <a:ea typeface="Calibri"/>
                <a:cs typeface="Calibri"/>
                <a:sym typeface="Calibri"/>
              </a:rPr>
              <a:t>openprof.eu</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63" name="Shape 163"/>
          <p:cNvSpPr txBox="1">
            <a:spLocks noGrp="1"/>
          </p:cNvSpPr>
          <p:nvPr>
            <p:ph type="body" idx="1"/>
          </p:nvPr>
        </p:nvSpPr>
        <p:spPr>
          <a:xfrm rot="5400000">
            <a:off x="2299931" y="442268"/>
            <a:ext cx="4354694" cy="6670557"/>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64" name="Shape 16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65" name="Shape 16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66" name="Shape 16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de-AT" sz="1200">
                <a:solidFill>
                  <a:srgbClr val="888888"/>
                </a:solidFill>
                <a:latin typeface="Calibri"/>
                <a:ea typeface="Calibri"/>
                <a:cs typeface="Calibri"/>
                <a:sym typeface="Calibri"/>
              </a:rPr>
              <a:t>openprof.eu</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rot="5400000">
            <a:off x="4508673" y="2395364"/>
            <a:ext cx="5851525" cy="1610071"/>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69" name="Shape 169"/>
          <p:cNvSpPr txBox="1">
            <a:spLocks noGrp="1"/>
          </p:cNvSpPr>
          <p:nvPr>
            <p:ph type="body" idx="1"/>
          </p:nvPr>
        </p:nvSpPr>
        <p:spPr>
          <a:xfrm rot="5400000">
            <a:off x="883735" y="532900"/>
            <a:ext cx="5851525" cy="53350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70" name="Shape 17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71" name="Shape 17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72" name="Shape 172"/>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de-AT" sz="1200">
                <a:solidFill>
                  <a:srgbClr val="888888"/>
                </a:solidFill>
                <a:latin typeface="Calibri"/>
                <a:ea typeface="Calibri"/>
                <a:cs typeface="Calibri"/>
                <a:sym typeface="Calibri"/>
              </a:rPr>
              <a:t>openprof.eu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4"/>
        <p:cNvGrpSpPr/>
        <p:nvPr/>
      </p:nvGrpSpPr>
      <p:grpSpPr>
        <a:xfrm>
          <a:off x="0" y="0"/>
          <a:ext cx="0" cy="0"/>
          <a:chOff x="0" y="0"/>
          <a:chExt cx="0" cy="0"/>
        </a:xfrm>
      </p:grpSpPr>
      <p:sp>
        <p:nvSpPr>
          <p:cNvPr id="35" name="Shape 3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de-AT" sz="1200">
                <a:solidFill>
                  <a:srgbClr val="888888"/>
                </a:solidFill>
                <a:latin typeface="Calibri"/>
                <a:ea typeface="Calibri"/>
                <a:cs typeface="Calibri"/>
                <a:sym typeface="Calibri"/>
              </a:rPr>
              <a:t>openprof.eu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1174016" y="4406900"/>
            <a:ext cx="6638538" cy="1362075"/>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Arial"/>
              <a:buNone/>
              <a:defRPr sz="4000" b="1"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0" name="Shape 40"/>
          <p:cNvSpPr txBox="1">
            <a:spLocks noGrp="1"/>
          </p:cNvSpPr>
          <p:nvPr>
            <p:ph type="body" idx="1"/>
          </p:nvPr>
        </p:nvSpPr>
        <p:spPr>
          <a:xfrm>
            <a:off x="1174016" y="2906713"/>
            <a:ext cx="6638540" cy="1500187"/>
          </a:xfrm>
          <a:prstGeom prst="rect">
            <a:avLst/>
          </a:prstGeom>
          <a:noFill/>
          <a:ln>
            <a:noFill/>
          </a:ln>
        </p:spPr>
        <p:txBody>
          <a:bodyPr lIns="91425" tIns="91425" rIns="91425" bIns="91425" anchor="b" anchorCtr="0"/>
          <a:lstStyle>
            <a:lvl1pPr marL="0" marR="0" lvl="0" indent="0" algn="l" rtl="0">
              <a:spcBef>
                <a:spcPts val="400"/>
              </a:spcBef>
              <a:buClr>
                <a:srgbClr val="888888"/>
              </a:buClr>
              <a:buFont typeface="Arial"/>
              <a:buNone/>
              <a:defRPr sz="2000" b="0" i="0" u="none" strike="noStrike" cap="none">
                <a:solidFill>
                  <a:srgbClr val="888888"/>
                </a:solidFill>
                <a:latin typeface="Arial"/>
                <a:ea typeface="Arial"/>
                <a:cs typeface="Arial"/>
                <a:sym typeface="Arial"/>
              </a:defRPr>
            </a:lvl1pPr>
            <a:lvl2pPr marL="457200" marR="0" lvl="1" indent="0" algn="l" rtl="0">
              <a:spcBef>
                <a:spcPts val="360"/>
              </a:spcBef>
              <a:buClr>
                <a:srgbClr val="888888"/>
              </a:buClr>
              <a:buFont typeface="Arial"/>
              <a:buNone/>
              <a:defRPr sz="1800" b="0" i="0" u="none" strike="noStrike" cap="none">
                <a:solidFill>
                  <a:srgbClr val="888888"/>
                </a:solidFill>
                <a:latin typeface="Arial"/>
                <a:ea typeface="Arial"/>
                <a:cs typeface="Arial"/>
                <a:sym typeface="Arial"/>
              </a:defRPr>
            </a:lvl2pPr>
            <a:lvl3pPr marL="914400" marR="0" lvl="2" indent="0" algn="l" rtl="0">
              <a:spcBef>
                <a:spcPts val="320"/>
              </a:spcBef>
              <a:buClr>
                <a:srgbClr val="888888"/>
              </a:buClr>
              <a:buFont typeface="Arial"/>
              <a:buNone/>
              <a:defRPr sz="1600" b="0" i="0" u="none" strike="noStrike" cap="none">
                <a:solidFill>
                  <a:srgbClr val="888888"/>
                </a:solidFill>
                <a:latin typeface="Arial"/>
                <a:ea typeface="Arial"/>
                <a:cs typeface="Arial"/>
                <a:sym typeface="Arial"/>
              </a:defRPr>
            </a:lvl3pPr>
            <a:lvl4pPr marL="1371600" marR="0" lvl="3" indent="0" algn="l" rtl="0">
              <a:spcBef>
                <a:spcPts val="280"/>
              </a:spcBef>
              <a:buClr>
                <a:srgbClr val="888888"/>
              </a:buClr>
              <a:buFont typeface="Arial"/>
              <a:buNone/>
              <a:defRPr sz="1400" b="0" i="0" u="none" strike="noStrike" cap="none">
                <a:solidFill>
                  <a:srgbClr val="888888"/>
                </a:solidFill>
                <a:latin typeface="Arial"/>
                <a:ea typeface="Arial"/>
                <a:cs typeface="Arial"/>
                <a:sym typeface="Arial"/>
              </a:defRPr>
            </a:lvl4pPr>
            <a:lvl5pPr marL="1828800" marR="0" lvl="4" indent="0" algn="l" rtl="0">
              <a:spcBef>
                <a:spcPts val="280"/>
              </a:spcBef>
              <a:buClr>
                <a:srgbClr val="888888"/>
              </a:buClr>
              <a:buFont typeface="Arial"/>
              <a:buNone/>
              <a:defRPr sz="1400" b="0" i="0" u="none" strike="noStrike" cap="none">
                <a:solidFill>
                  <a:srgbClr val="888888"/>
                </a:solidFill>
                <a:latin typeface="Arial"/>
                <a:ea typeface="Arial"/>
                <a:cs typeface="Arial"/>
                <a:sym typeface="Arial"/>
              </a:defRPr>
            </a:lvl5pPr>
            <a:lvl6pPr marL="2286000" marR="0" lvl="5"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41" name="Shape 4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de-AT" sz="1200">
                <a:solidFill>
                  <a:srgbClr val="888888"/>
                </a:solidFill>
                <a:latin typeface="Calibri"/>
                <a:ea typeface="Calibri"/>
                <a:cs typeface="Calibri"/>
                <a:sym typeface="Calibri"/>
              </a:rPr>
              <a:t>openprof.eu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6" name="Shape 46"/>
          <p:cNvSpPr txBox="1">
            <a:spLocks noGrp="1"/>
          </p:cNvSpPr>
          <p:nvPr>
            <p:ph type="body" idx="1"/>
          </p:nvPr>
        </p:nvSpPr>
        <p:spPr>
          <a:xfrm>
            <a:off x="1141998" y="1600200"/>
            <a:ext cx="3353801" cy="4525963"/>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body" idx="2"/>
          </p:nvPr>
        </p:nvSpPr>
        <p:spPr>
          <a:xfrm>
            <a:off x="4648200" y="1600200"/>
            <a:ext cx="3164356" cy="4525963"/>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de-AT" sz="1200">
                <a:solidFill>
                  <a:srgbClr val="888888"/>
                </a:solidFill>
                <a:latin typeface="Calibri"/>
                <a:ea typeface="Calibri"/>
                <a:cs typeface="Calibri"/>
                <a:sym typeface="Calibri"/>
              </a:rPr>
              <a:t>openprof.eu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3" name="Shape 53"/>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Arial"/>
                <a:ea typeface="Arial"/>
                <a:cs typeface="Arial"/>
                <a:sym typeface="Arial"/>
              </a:defRPr>
            </a:lvl1pPr>
            <a:lvl2pPr marL="457200" marR="0" lvl="1" indent="0" algn="l" rtl="0">
              <a:spcBef>
                <a:spcPts val="400"/>
              </a:spcBef>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spcBef>
                <a:spcPts val="360"/>
              </a:spcBef>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spcBef>
                <a:spcPts val="320"/>
              </a:spcBef>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spcBef>
                <a:spcPts val="320"/>
              </a:spcBef>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54" name="Shape 54"/>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Arial"/>
                <a:ea typeface="Arial"/>
                <a:cs typeface="Arial"/>
                <a:sym typeface="Arial"/>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55" name="Shape 55"/>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Arial"/>
                <a:ea typeface="Arial"/>
                <a:cs typeface="Arial"/>
                <a:sym typeface="Arial"/>
              </a:defRPr>
            </a:lvl1pPr>
            <a:lvl2pPr marL="457200" marR="0" lvl="1" indent="0" algn="l" rtl="0">
              <a:spcBef>
                <a:spcPts val="400"/>
              </a:spcBef>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spcBef>
                <a:spcPts val="360"/>
              </a:spcBef>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spcBef>
                <a:spcPts val="320"/>
              </a:spcBef>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spcBef>
                <a:spcPts val="320"/>
              </a:spcBef>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Arial"/>
                <a:ea typeface="Arial"/>
                <a:cs typeface="Arial"/>
                <a:sym typeface="Arial"/>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de-AT" sz="1200">
                <a:solidFill>
                  <a:srgbClr val="888888"/>
                </a:solidFill>
                <a:latin typeface="Calibri"/>
                <a:ea typeface="Calibri"/>
                <a:cs typeface="Calibri"/>
                <a:sym typeface="Calibri"/>
              </a:rPr>
              <a:t>openprof.eu</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1141998" y="722862"/>
            <a:ext cx="6670558"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2" name="Shape 6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de-AT" sz="1200">
                <a:solidFill>
                  <a:srgbClr val="888888"/>
                </a:solidFill>
                <a:latin typeface="Calibri"/>
                <a:ea typeface="Calibri"/>
                <a:cs typeface="Calibri"/>
                <a:sym typeface="Calibri"/>
              </a:rPr>
              <a:t>openprof.eu</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Arial"/>
              <a:buNone/>
              <a:defRPr sz="2000" b="1"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7" name="Shape 67"/>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Arial"/>
                <a:ea typeface="Arial"/>
                <a:cs typeface="Arial"/>
                <a:sym typeface="Arial"/>
              </a:defRPr>
            </a:lvl1pPr>
            <a:lvl2pPr marL="457200" marR="0" lvl="1" indent="0" algn="l" rtl="0">
              <a:spcBef>
                <a:spcPts val="240"/>
              </a:spcBef>
              <a:buClr>
                <a:schemeClr val="dk1"/>
              </a:buClr>
              <a:buFont typeface="Arial"/>
              <a:buNone/>
              <a:defRPr sz="1200" b="0" i="0" u="none" strike="noStrike" cap="none">
                <a:solidFill>
                  <a:schemeClr val="dk1"/>
                </a:solidFill>
                <a:latin typeface="Arial"/>
                <a:ea typeface="Arial"/>
                <a:cs typeface="Arial"/>
                <a:sym typeface="Arial"/>
              </a:defRPr>
            </a:lvl2pPr>
            <a:lvl3pPr marL="914400" marR="0" lvl="2" indent="0" algn="l" rtl="0">
              <a:spcBef>
                <a:spcPts val="200"/>
              </a:spcBef>
              <a:buClr>
                <a:schemeClr val="dk1"/>
              </a:buClr>
              <a:buFont typeface="Arial"/>
              <a:buNone/>
              <a:defRPr sz="1000" b="0" i="0" u="none" strike="noStrike" cap="none">
                <a:solidFill>
                  <a:schemeClr val="dk1"/>
                </a:solidFill>
                <a:latin typeface="Arial"/>
                <a:ea typeface="Arial"/>
                <a:cs typeface="Arial"/>
                <a:sym typeface="Arial"/>
              </a:defRPr>
            </a:lvl3pPr>
            <a:lvl4pPr marL="1371600" marR="0" lvl="3" indent="0" algn="l" rtl="0">
              <a:spcBef>
                <a:spcPts val="180"/>
              </a:spcBef>
              <a:buClr>
                <a:schemeClr val="dk1"/>
              </a:buClr>
              <a:buFont typeface="Arial"/>
              <a:buNone/>
              <a:defRPr sz="900" b="0" i="0" u="none" strike="noStrike" cap="none">
                <a:solidFill>
                  <a:schemeClr val="dk1"/>
                </a:solidFill>
                <a:latin typeface="Arial"/>
                <a:ea typeface="Arial"/>
                <a:cs typeface="Arial"/>
                <a:sym typeface="Arial"/>
              </a:defRPr>
            </a:lvl4pPr>
            <a:lvl5pPr marL="1828800" marR="0" lvl="4" indent="0" algn="l" rtl="0">
              <a:spcBef>
                <a:spcPts val="180"/>
              </a:spcBef>
              <a:buClr>
                <a:schemeClr val="dk1"/>
              </a:buClr>
              <a:buFont typeface="Arial"/>
              <a:buNone/>
              <a:defRPr sz="900" b="0" i="0" u="none" strike="noStrike" cap="none">
                <a:solidFill>
                  <a:schemeClr val="dk1"/>
                </a:solidFill>
                <a:latin typeface="Arial"/>
                <a:ea typeface="Arial"/>
                <a:cs typeface="Arial"/>
                <a:sym typeface="Arial"/>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de-AT" sz="1200">
                <a:solidFill>
                  <a:srgbClr val="888888"/>
                </a:solidFill>
                <a:latin typeface="Calibri"/>
                <a:ea typeface="Calibri"/>
                <a:cs typeface="Calibri"/>
                <a:sym typeface="Calibri"/>
              </a:rPr>
              <a:t>openprof.eu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1183933" y="4800600"/>
            <a:ext cx="6628623" cy="566737"/>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Arial"/>
              <a:buNone/>
              <a:defRPr sz="2000" b="1"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4" name="Shape 74"/>
          <p:cNvSpPr>
            <a:spLocks noGrp="1"/>
          </p:cNvSpPr>
          <p:nvPr>
            <p:ph type="pic" idx="2"/>
          </p:nvPr>
        </p:nvSpPr>
        <p:spPr>
          <a:xfrm>
            <a:off x="1183933" y="207244"/>
            <a:ext cx="6628623" cy="4114800"/>
          </a:xfrm>
          <a:prstGeom prst="rect">
            <a:avLst/>
          </a:prstGeom>
          <a:noFill/>
          <a:ln>
            <a:noFill/>
          </a:ln>
        </p:spPr>
        <p:txBody>
          <a:bodyPr lIns="91425" tIns="91425" rIns="91425" bIns="91425" anchor="t" anchorCtr="0"/>
          <a:lstStyle>
            <a:lvl1pPr marL="0" marR="0" lvl="0" indent="0" algn="l" rtl="0">
              <a:spcBef>
                <a:spcPts val="640"/>
              </a:spcBef>
              <a:buClr>
                <a:schemeClr val="dk1"/>
              </a:buClr>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buClr>
                <a:schemeClr val="dk1"/>
              </a:buClr>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buClr>
                <a:schemeClr val="dk1"/>
              </a:buClr>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buClr>
                <a:schemeClr val="dk1"/>
              </a:buClr>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buClr>
                <a:schemeClr val="dk1"/>
              </a:buClr>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body" idx="1"/>
          </p:nvPr>
        </p:nvSpPr>
        <p:spPr>
          <a:xfrm>
            <a:off x="1183933" y="5367337"/>
            <a:ext cx="6628623" cy="804861"/>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Arial"/>
                <a:ea typeface="Arial"/>
                <a:cs typeface="Arial"/>
                <a:sym typeface="Arial"/>
              </a:defRPr>
            </a:lvl1pPr>
            <a:lvl2pPr marL="457200" marR="0" lvl="1" indent="0" algn="l" rtl="0">
              <a:spcBef>
                <a:spcPts val="240"/>
              </a:spcBef>
              <a:buClr>
                <a:schemeClr val="dk1"/>
              </a:buClr>
              <a:buFont typeface="Arial"/>
              <a:buNone/>
              <a:defRPr sz="1200" b="0" i="0" u="none" strike="noStrike" cap="none">
                <a:solidFill>
                  <a:schemeClr val="dk1"/>
                </a:solidFill>
                <a:latin typeface="Arial"/>
                <a:ea typeface="Arial"/>
                <a:cs typeface="Arial"/>
                <a:sym typeface="Arial"/>
              </a:defRPr>
            </a:lvl2pPr>
            <a:lvl3pPr marL="914400" marR="0" lvl="2" indent="0" algn="l" rtl="0">
              <a:spcBef>
                <a:spcPts val="200"/>
              </a:spcBef>
              <a:buClr>
                <a:schemeClr val="dk1"/>
              </a:buClr>
              <a:buFont typeface="Arial"/>
              <a:buNone/>
              <a:defRPr sz="1000" b="0" i="0" u="none" strike="noStrike" cap="none">
                <a:solidFill>
                  <a:schemeClr val="dk1"/>
                </a:solidFill>
                <a:latin typeface="Arial"/>
                <a:ea typeface="Arial"/>
                <a:cs typeface="Arial"/>
                <a:sym typeface="Arial"/>
              </a:defRPr>
            </a:lvl3pPr>
            <a:lvl4pPr marL="1371600" marR="0" lvl="3" indent="0" algn="l" rtl="0">
              <a:spcBef>
                <a:spcPts val="180"/>
              </a:spcBef>
              <a:buClr>
                <a:schemeClr val="dk1"/>
              </a:buClr>
              <a:buFont typeface="Arial"/>
              <a:buNone/>
              <a:defRPr sz="900" b="0" i="0" u="none" strike="noStrike" cap="none">
                <a:solidFill>
                  <a:schemeClr val="dk1"/>
                </a:solidFill>
                <a:latin typeface="Arial"/>
                <a:ea typeface="Arial"/>
                <a:cs typeface="Arial"/>
                <a:sym typeface="Arial"/>
              </a:defRPr>
            </a:lvl4pPr>
            <a:lvl5pPr marL="1828800" marR="0" lvl="4" indent="0" algn="l" rtl="0">
              <a:spcBef>
                <a:spcPts val="180"/>
              </a:spcBef>
              <a:buClr>
                <a:schemeClr val="dk1"/>
              </a:buClr>
              <a:buFont typeface="Arial"/>
              <a:buNone/>
              <a:defRPr sz="900" b="0" i="0" u="none" strike="noStrike" cap="none">
                <a:solidFill>
                  <a:schemeClr val="dk1"/>
                </a:solidFill>
                <a:latin typeface="Arial"/>
                <a:ea typeface="Arial"/>
                <a:cs typeface="Arial"/>
                <a:sym typeface="Arial"/>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de-AT" sz="1200">
                <a:solidFill>
                  <a:srgbClr val="888888"/>
                </a:solidFill>
                <a:latin typeface="Calibri"/>
                <a:ea typeface="Calibri"/>
                <a:cs typeface="Calibri"/>
                <a:sym typeface="Calibri"/>
              </a:rPr>
              <a:t>openprof.eu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gi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9E9E9"/>
        </a:solidFill>
        <a:effectLst/>
      </p:bgPr>
    </p:bg>
    <p:spTree>
      <p:nvGrpSpPr>
        <p:cNvPr id="1" name="Shape 9"/>
        <p:cNvGrpSpPr/>
        <p:nvPr/>
      </p:nvGrpSpPr>
      <p:grpSpPr>
        <a:xfrm>
          <a:off x="0" y="0"/>
          <a:ext cx="0" cy="0"/>
          <a:chOff x="0" y="0"/>
          <a:chExt cx="0" cy="0"/>
        </a:xfrm>
      </p:grpSpPr>
      <p:pic>
        <p:nvPicPr>
          <p:cNvPr id="10" name="Shape 10"/>
          <p:cNvPicPr preferRelativeResize="0"/>
          <p:nvPr/>
        </p:nvPicPr>
        <p:blipFill rotWithShape="1">
          <a:blip r:embed="rId13">
            <a:alphaModFix/>
          </a:blip>
          <a:srcRect/>
          <a:stretch/>
        </p:blipFill>
        <p:spPr>
          <a:xfrm>
            <a:off x="0" y="4736855"/>
            <a:ext cx="9144000" cy="2121143"/>
          </a:xfrm>
          <a:prstGeom prst="rect">
            <a:avLst/>
          </a:prstGeom>
          <a:noFill/>
          <a:ln>
            <a:noFill/>
          </a:ln>
        </p:spPr>
      </p:pic>
      <p:pic>
        <p:nvPicPr>
          <p:cNvPr id="11" name="Shape 11"/>
          <p:cNvPicPr preferRelativeResize="0"/>
          <p:nvPr/>
        </p:nvPicPr>
        <p:blipFill rotWithShape="1">
          <a:blip r:embed="rId14">
            <a:alphaModFix/>
          </a:blip>
          <a:srcRect/>
          <a:stretch/>
        </p:blipFill>
        <p:spPr>
          <a:xfrm>
            <a:off x="0" y="0"/>
            <a:ext cx="9144000" cy="5861359"/>
          </a:xfrm>
          <a:prstGeom prst="rect">
            <a:avLst/>
          </a:prstGeom>
          <a:noFill/>
          <a:ln>
            <a:noFill/>
          </a:ln>
        </p:spPr>
      </p:pic>
      <p:sp>
        <p:nvSpPr>
          <p:cNvPr id="12" name="Shape 12"/>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3" name="Shape 13"/>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None/>
            </a:pPr>
            <a:endParaRPr sz="1200" b="0" i="0" u="none" strike="noStrike" cap="none">
              <a:solidFill>
                <a:srgbClr val="888888"/>
              </a:solidFill>
              <a:latin typeface="Calibri"/>
              <a:ea typeface="Calibri"/>
              <a:cs typeface="Calibri"/>
              <a:sym typeface="Calibri"/>
            </a:endParaRPr>
          </a:p>
        </p:txBody>
      </p:sp>
      <p:sp>
        <p:nvSpPr>
          <p:cNvPr id="17" name="Shape 17"/>
          <p:cNvSpPr/>
          <p:nvPr/>
        </p:nvSpPr>
        <p:spPr>
          <a:xfrm>
            <a:off x="3124200" y="6500625"/>
            <a:ext cx="184666" cy="307777"/>
          </a:xfrm>
          <a:prstGeom prst="rect">
            <a:avLst/>
          </a:prstGeom>
          <a:noFill/>
          <a:ln>
            <a:noFill/>
          </a:ln>
        </p:spPr>
        <p:txBody>
          <a:bodyPr lIns="91425" tIns="45700" rIns="91425" bIns="45700" anchor="t" anchorCtr="0">
            <a:noAutofit/>
          </a:bodyPr>
          <a:lstStyle/>
          <a:p>
            <a:pPr marL="0" marR="0" lvl="0" indent="0" algn="l" rtl="0">
              <a:spcBef>
                <a:spcPts val="0"/>
              </a:spcBef>
              <a:buNone/>
            </a:pPr>
            <a:endParaRPr sz="1400" b="0" i="0" u="none" strike="noStrike" cap="none">
              <a:solidFill>
                <a:srgbClr val="454851"/>
              </a:solidFill>
              <a:latin typeface="Arial"/>
              <a:ea typeface="Arial"/>
              <a:cs typeface="Arial"/>
              <a:sym typeface="Arial"/>
            </a:endParaRPr>
          </a:p>
        </p:txBody>
      </p:sp>
      <p:sp>
        <p:nvSpPr>
          <p:cNvPr id="18" name="Shape 18"/>
          <p:cNvSpPr/>
          <p:nvPr/>
        </p:nvSpPr>
        <p:spPr>
          <a:xfrm>
            <a:off x="7885273" y="6452575"/>
            <a:ext cx="1081500" cy="2463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de-AT" sz="1000" b="0" i="0" u="none" strike="noStrike" cap="none">
                <a:solidFill>
                  <a:srgbClr val="3F404A"/>
                </a:solidFill>
                <a:latin typeface="Arial"/>
                <a:ea typeface="Arial"/>
                <a:cs typeface="Arial"/>
                <a:sym typeface="Arial"/>
              </a:rPr>
              <a:t>openprof.eu</a:t>
            </a:r>
          </a:p>
        </p:txBody>
      </p:sp>
      <p:sp>
        <p:nvSpPr>
          <p:cNvPr id="19" name="Shape 19"/>
          <p:cNvSpPr/>
          <p:nvPr/>
        </p:nvSpPr>
        <p:spPr>
          <a:xfrm>
            <a:off x="3498060" y="6459864"/>
            <a:ext cx="2477774" cy="24622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de-AT" sz="1000" b="0" i="0" u="none" strike="noStrike" cap="none">
                <a:solidFill>
                  <a:srgbClr val="3F404A"/>
                </a:solidFill>
                <a:latin typeface="Arial"/>
                <a:ea typeface="Arial"/>
                <a:cs typeface="Arial"/>
                <a:sym typeface="Arial"/>
              </a:rPr>
              <a:t>Project No. 2014-1-LT01-KA202-000562</a:t>
            </a:r>
          </a:p>
        </p:txBody>
      </p:sp>
      <p:pic>
        <p:nvPicPr>
          <p:cNvPr id="20" name="Shape 20"/>
          <p:cNvPicPr preferRelativeResize="0"/>
          <p:nvPr/>
        </p:nvPicPr>
        <p:blipFill rotWithShape="1">
          <a:blip r:embed="rId15">
            <a:alphaModFix/>
          </a:blip>
          <a:srcRect/>
          <a:stretch/>
        </p:blipFill>
        <p:spPr>
          <a:xfrm>
            <a:off x="6721121" y="184478"/>
            <a:ext cx="2245734" cy="494341"/>
          </a:xfrm>
          <a:prstGeom prst="rect">
            <a:avLst/>
          </a:prstGeom>
          <a:noFill/>
          <a:ln>
            <a:noFill/>
          </a:ln>
        </p:spPr>
      </p:pic>
      <p:pic>
        <p:nvPicPr>
          <p:cNvPr id="21" name="Shape 21"/>
          <p:cNvPicPr preferRelativeResize="0"/>
          <p:nvPr/>
        </p:nvPicPr>
        <p:blipFill rotWithShape="1">
          <a:blip r:embed="rId16">
            <a:alphaModFix/>
          </a:blip>
          <a:srcRect/>
          <a:stretch/>
        </p:blipFill>
        <p:spPr>
          <a:xfrm>
            <a:off x="0" y="0"/>
            <a:ext cx="1434138" cy="96901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E9E9E9"/>
        </a:solidFill>
        <a:effectLst/>
      </p:bgPr>
    </p:bg>
    <p:spTree>
      <p:nvGrpSpPr>
        <p:cNvPr id="1" name="Shape 91"/>
        <p:cNvGrpSpPr/>
        <p:nvPr/>
      </p:nvGrpSpPr>
      <p:grpSpPr>
        <a:xfrm>
          <a:off x="0" y="0"/>
          <a:ext cx="0" cy="0"/>
          <a:chOff x="0" y="0"/>
          <a:chExt cx="0" cy="0"/>
        </a:xfrm>
      </p:grpSpPr>
      <p:pic>
        <p:nvPicPr>
          <p:cNvPr id="92" name="Shape 92"/>
          <p:cNvPicPr preferRelativeResize="0"/>
          <p:nvPr/>
        </p:nvPicPr>
        <p:blipFill rotWithShape="1">
          <a:blip r:embed="rId13">
            <a:alphaModFix/>
          </a:blip>
          <a:srcRect/>
          <a:stretch/>
        </p:blipFill>
        <p:spPr>
          <a:xfrm>
            <a:off x="0" y="4736855"/>
            <a:ext cx="9144000" cy="2121143"/>
          </a:xfrm>
          <a:prstGeom prst="rect">
            <a:avLst/>
          </a:prstGeom>
          <a:noFill/>
          <a:ln>
            <a:noFill/>
          </a:ln>
        </p:spPr>
      </p:pic>
      <p:pic>
        <p:nvPicPr>
          <p:cNvPr id="93" name="Shape 93"/>
          <p:cNvPicPr preferRelativeResize="0"/>
          <p:nvPr/>
        </p:nvPicPr>
        <p:blipFill rotWithShape="1">
          <a:blip r:embed="rId14">
            <a:alphaModFix/>
          </a:blip>
          <a:srcRect/>
          <a:stretch/>
        </p:blipFill>
        <p:spPr>
          <a:xfrm>
            <a:off x="0" y="0"/>
            <a:ext cx="9144000" cy="5861359"/>
          </a:xfrm>
          <a:prstGeom prst="rect">
            <a:avLst/>
          </a:prstGeom>
          <a:noFill/>
          <a:ln>
            <a:noFill/>
          </a:ln>
        </p:spPr>
      </p:pic>
      <p:sp>
        <p:nvSpPr>
          <p:cNvPr id="94" name="Shape 94"/>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95" name="Shape 95"/>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96" name="Shape 9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7" name="Shape 9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8" name="Shape 9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None/>
            </a:pPr>
            <a:endParaRPr sz="1200">
              <a:solidFill>
                <a:srgbClr val="888888"/>
              </a:solidFill>
              <a:latin typeface="Calibri"/>
              <a:ea typeface="Calibri"/>
              <a:cs typeface="Calibri"/>
              <a:sym typeface="Calibri"/>
            </a:endParaRPr>
          </a:p>
        </p:txBody>
      </p:sp>
      <p:sp>
        <p:nvSpPr>
          <p:cNvPr id="99" name="Shape 99"/>
          <p:cNvSpPr/>
          <p:nvPr/>
        </p:nvSpPr>
        <p:spPr>
          <a:xfrm>
            <a:off x="3124200" y="6500625"/>
            <a:ext cx="184666" cy="307777"/>
          </a:xfrm>
          <a:prstGeom prst="rect">
            <a:avLst/>
          </a:prstGeom>
          <a:noFill/>
          <a:ln>
            <a:noFill/>
          </a:ln>
        </p:spPr>
        <p:txBody>
          <a:bodyPr lIns="91425" tIns="45700" rIns="91425" bIns="45700" anchor="t" anchorCtr="0">
            <a:noAutofit/>
          </a:bodyPr>
          <a:lstStyle/>
          <a:p>
            <a:pPr marL="0" marR="0" lvl="0" indent="0" algn="l" rtl="0">
              <a:spcBef>
                <a:spcPts val="0"/>
              </a:spcBef>
              <a:buNone/>
            </a:pPr>
            <a:endParaRPr sz="1400">
              <a:solidFill>
                <a:srgbClr val="454851"/>
              </a:solidFill>
              <a:latin typeface="Arial"/>
              <a:ea typeface="Arial"/>
              <a:cs typeface="Arial"/>
              <a:sym typeface="Arial"/>
            </a:endParaRPr>
          </a:p>
        </p:txBody>
      </p:sp>
      <p:sp>
        <p:nvSpPr>
          <p:cNvPr id="100" name="Shape 100"/>
          <p:cNvSpPr/>
          <p:nvPr/>
        </p:nvSpPr>
        <p:spPr>
          <a:xfrm>
            <a:off x="7951848" y="6452575"/>
            <a:ext cx="1014900" cy="2463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de-AT" sz="1000">
                <a:solidFill>
                  <a:srgbClr val="3F404A"/>
                </a:solidFill>
                <a:latin typeface="Arial"/>
                <a:ea typeface="Arial"/>
                <a:cs typeface="Arial"/>
                <a:sym typeface="Arial"/>
              </a:rPr>
              <a:t>openprof.eu</a:t>
            </a:r>
          </a:p>
        </p:txBody>
      </p:sp>
      <p:sp>
        <p:nvSpPr>
          <p:cNvPr id="101" name="Shape 101"/>
          <p:cNvSpPr/>
          <p:nvPr/>
        </p:nvSpPr>
        <p:spPr>
          <a:xfrm>
            <a:off x="3498060" y="6459864"/>
            <a:ext cx="2477774" cy="24622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de-AT" sz="1000">
                <a:solidFill>
                  <a:srgbClr val="3F404A"/>
                </a:solidFill>
                <a:latin typeface="Arial"/>
                <a:ea typeface="Arial"/>
                <a:cs typeface="Arial"/>
                <a:sym typeface="Arial"/>
              </a:rPr>
              <a:t>Project No. 2014-1-LT01-KA202-000562</a:t>
            </a:r>
          </a:p>
        </p:txBody>
      </p:sp>
      <p:pic>
        <p:nvPicPr>
          <p:cNvPr id="102" name="Shape 102"/>
          <p:cNvPicPr preferRelativeResize="0"/>
          <p:nvPr/>
        </p:nvPicPr>
        <p:blipFill rotWithShape="1">
          <a:blip r:embed="rId15">
            <a:alphaModFix/>
          </a:blip>
          <a:srcRect/>
          <a:stretch/>
        </p:blipFill>
        <p:spPr>
          <a:xfrm>
            <a:off x="6721121" y="184478"/>
            <a:ext cx="2245734" cy="494341"/>
          </a:xfrm>
          <a:prstGeom prst="rect">
            <a:avLst/>
          </a:prstGeom>
          <a:noFill/>
          <a:ln>
            <a:noFill/>
          </a:ln>
        </p:spPr>
      </p:pic>
      <p:pic>
        <p:nvPicPr>
          <p:cNvPr id="103" name="Shape 103"/>
          <p:cNvPicPr preferRelativeResize="0"/>
          <p:nvPr/>
        </p:nvPicPr>
        <p:blipFill rotWithShape="1">
          <a:blip r:embed="rId16">
            <a:alphaModFix/>
          </a:blip>
          <a:srcRect/>
          <a:stretch/>
        </p:blipFill>
        <p:spPr>
          <a:xfrm>
            <a:off x="0" y="0"/>
            <a:ext cx="1434138" cy="96901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ctrTitle"/>
          </p:nvPr>
        </p:nvSpPr>
        <p:spPr>
          <a:xfrm>
            <a:off x="1141998" y="1201971"/>
            <a:ext cx="6630402" cy="2373099"/>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Arial"/>
              <a:buNone/>
            </a:pPr>
            <a:r>
              <a:rPr lang="de-AT" sz="4400" b="0" i="0" u="none" strike="noStrike" cap="none">
                <a:solidFill>
                  <a:schemeClr val="dk1"/>
                </a:solidFill>
                <a:latin typeface="Arial"/>
                <a:ea typeface="Arial"/>
                <a:cs typeface="Arial"/>
                <a:sym typeface="Arial"/>
              </a:rPr>
              <a:t>Bewusstseinsübung</a:t>
            </a:r>
          </a:p>
        </p:txBody>
      </p:sp>
      <p:sp>
        <p:nvSpPr>
          <p:cNvPr id="178" name="Shape 178"/>
          <p:cNvSpPr txBox="1">
            <a:spLocks noGrp="1"/>
          </p:cNvSpPr>
          <p:nvPr>
            <p:ph type="subTitle" idx="1"/>
          </p:nvPr>
        </p:nvSpPr>
        <p:spPr>
          <a:xfrm>
            <a:off x="1141999" y="3692460"/>
            <a:ext cx="6630400" cy="2102354"/>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Clr>
                <a:srgbClr val="888888"/>
              </a:buClr>
              <a:buSzPct val="25000"/>
              <a:buFont typeface="Arial"/>
              <a:buNone/>
            </a:pPr>
            <a:r>
              <a:rPr lang="de-AT" sz="3200" b="1" i="1" u="none" strike="noStrike" cap="none">
                <a:solidFill>
                  <a:srgbClr val="888888"/>
                </a:solidFill>
                <a:latin typeface="Arial"/>
                <a:ea typeface="Arial"/>
                <a:cs typeface="Arial"/>
                <a:sym typeface="Arial"/>
              </a:rPr>
              <a:t>Auxilium pro Regionibus Europae in Rebus Culturalibus</a:t>
            </a:r>
          </a:p>
          <a:p>
            <a:pPr marL="0" marR="0" lvl="0" indent="0" algn="ctr" rtl="0">
              <a:spcBef>
                <a:spcPts val="640"/>
              </a:spcBef>
              <a:spcAft>
                <a:spcPts val="0"/>
              </a:spcAft>
              <a:buClr>
                <a:srgbClr val="888888"/>
              </a:buClr>
              <a:buSzPct val="25000"/>
              <a:buFont typeface="Arial"/>
              <a:buNone/>
            </a:pPr>
            <a:r>
              <a:rPr lang="de-AT" sz="3200" b="0" i="0" u="none" strike="noStrike" cap="none">
                <a:solidFill>
                  <a:srgbClr val="888888"/>
                </a:solidFill>
                <a:latin typeface="Arial"/>
                <a:ea typeface="Arial"/>
                <a:cs typeface="Arial"/>
                <a:sym typeface="Arial"/>
              </a:rPr>
              <a:t>(Auxilium) </a:t>
            </a:r>
          </a:p>
          <a:p>
            <a:pPr marL="0" marR="0" lvl="0" indent="0" algn="ctr" rtl="0">
              <a:spcBef>
                <a:spcPts val="640"/>
              </a:spcBef>
              <a:buClr>
                <a:srgbClr val="888888"/>
              </a:buClr>
              <a:buSzPct val="25000"/>
              <a:buFont typeface="Arial"/>
              <a:buNone/>
            </a:pPr>
            <a:endParaRPr sz="3200" b="0" i="0" u="none" strike="noStrike" cap="none">
              <a:solidFill>
                <a:srgbClr val="888888"/>
              </a:solidFill>
              <a:latin typeface="Arial"/>
              <a:ea typeface="Arial"/>
              <a:cs typeface="Arial"/>
              <a:sym typeface="Arial"/>
            </a:endParaRPr>
          </a:p>
        </p:txBody>
      </p:sp>
      <p:sp>
        <p:nvSpPr>
          <p:cNvPr id="179" name="Shape 179"/>
          <p:cNvSpPr txBox="1"/>
          <p:nvPr/>
        </p:nvSpPr>
        <p:spPr>
          <a:xfrm>
            <a:off x="1531170" y="189921"/>
            <a:ext cx="5234468" cy="759692"/>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Clr>
                <a:srgbClr val="888888"/>
              </a:buClr>
              <a:buSzPct val="25000"/>
              <a:buFont typeface="Arial"/>
              <a:buNone/>
            </a:pPr>
            <a:r>
              <a:rPr lang="de-AT" sz="2400" b="0" i="0" u="none" strike="noStrike" cap="none">
                <a:solidFill>
                  <a:srgbClr val="888888"/>
                </a:solidFill>
                <a:latin typeface="Arial"/>
                <a:ea typeface="Arial"/>
                <a:cs typeface="Arial"/>
                <a:sym typeface="Arial"/>
              </a:rPr>
              <a:t>Open Professional Collaboration </a:t>
            </a:r>
          </a:p>
          <a:p>
            <a:pPr marL="0" marR="0" lvl="0" indent="0" algn="ctr" rtl="0">
              <a:spcBef>
                <a:spcPts val="480"/>
              </a:spcBef>
              <a:buClr>
                <a:srgbClr val="888888"/>
              </a:buClr>
              <a:buSzPct val="25000"/>
              <a:buFont typeface="Arial"/>
              <a:buNone/>
            </a:pPr>
            <a:r>
              <a:rPr lang="de-AT" sz="2400" b="0" i="0" u="none" strike="noStrike" cap="none">
                <a:solidFill>
                  <a:srgbClr val="888888"/>
                </a:solidFill>
                <a:latin typeface="Arial"/>
                <a:ea typeface="Arial"/>
                <a:cs typeface="Arial"/>
                <a:sym typeface="Arial"/>
              </a:rPr>
              <a:t>for Innovation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Shape 230"/>
          <p:cNvSpPr txBox="1"/>
          <p:nvPr/>
        </p:nvSpPr>
        <p:spPr>
          <a:xfrm>
            <a:off x="1259632" y="1484783"/>
            <a:ext cx="6696744" cy="5016757"/>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de-AT" sz="3200">
                <a:solidFill>
                  <a:schemeClr val="dk1"/>
                </a:solidFill>
                <a:latin typeface="Arial"/>
                <a:ea typeface="Arial"/>
                <a:cs typeface="Arial"/>
                <a:sym typeface="Arial"/>
              </a:rPr>
              <a:t>Sie stehen nun in der Mitte des Vergnügungsparks. Sie nehmen all die Menschen um Sie herum wahr. </a:t>
            </a:r>
          </a:p>
          <a:p>
            <a:pPr marL="0" marR="0" lvl="0" indent="0" algn="ctr" rtl="0">
              <a:spcBef>
                <a:spcPts val="0"/>
              </a:spcBef>
              <a:buNone/>
            </a:pPr>
            <a:endParaRPr sz="3200">
              <a:solidFill>
                <a:schemeClr val="dk1"/>
              </a:solidFill>
              <a:latin typeface="Arial"/>
              <a:ea typeface="Arial"/>
              <a:cs typeface="Arial"/>
              <a:sym typeface="Arial"/>
            </a:endParaRPr>
          </a:p>
          <a:p>
            <a:pPr marL="0" marR="0" lvl="0" indent="0" algn="ctr" rtl="0">
              <a:spcBef>
                <a:spcPts val="0"/>
              </a:spcBef>
              <a:buNone/>
            </a:pPr>
            <a:endParaRPr sz="3200">
              <a:solidFill>
                <a:schemeClr val="dk1"/>
              </a:solidFill>
              <a:latin typeface="Arial"/>
              <a:ea typeface="Arial"/>
              <a:cs typeface="Arial"/>
              <a:sym typeface="Arial"/>
            </a:endParaRPr>
          </a:p>
          <a:p>
            <a:pPr marL="0" marR="0" lvl="0" indent="0" algn="ctr" rtl="0">
              <a:spcBef>
                <a:spcPts val="0"/>
              </a:spcBef>
              <a:buSzPct val="25000"/>
              <a:buNone/>
            </a:pPr>
            <a:r>
              <a:rPr lang="de-AT" sz="3200">
                <a:solidFill>
                  <a:schemeClr val="dk1"/>
                </a:solidFill>
                <a:latin typeface="Arial"/>
                <a:ea typeface="Arial"/>
                <a:cs typeface="Arial"/>
                <a:sym typeface="Arial"/>
              </a:rPr>
              <a:t>Nehmen Sie sich Zeit. Vielleicht schließen Sie für ein paar Sekunden Ihre Augen um sich die Szene vorzustellen.</a:t>
            </a:r>
          </a:p>
          <a:p>
            <a:pPr marL="0" marR="0" lvl="0" indent="0" algn="l" rtl="0">
              <a:spcBef>
                <a:spcPts val="0"/>
              </a:spcBef>
              <a:buNone/>
            </a:pPr>
            <a:endParaRPr sz="3200">
              <a:solidFill>
                <a:schemeClr val="dk1"/>
              </a:solidFill>
              <a:latin typeface="Arial"/>
              <a:ea typeface="Arial"/>
              <a:cs typeface="Arial"/>
              <a:sym typeface="Arial"/>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Shape 235"/>
          <p:cNvSpPr txBox="1"/>
          <p:nvPr/>
        </p:nvSpPr>
        <p:spPr>
          <a:xfrm>
            <a:off x="971600" y="1556791"/>
            <a:ext cx="7128792" cy="3754874"/>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de-AT" sz="3400">
                <a:solidFill>
                  <a:schemeClr val="dk1"/>
                </a:solidFill>
                <a:latin typeface="Arial"/>
                <a:ea typeface="Arial"/>
                <a:cs typeface="Arial"/>
                <a:sym typeface="Arial"/>
              </a:rPr>
              <a:t>Nun ist es an der Zeit in die Realität zurückzukehren. </a:t>
            </a:r>
          </a:p>
          <a:p>
            <a:pPr marL="0" marR="0" lvl="0" indent="0" algn="ctr" rtl="0">
              <a:spcBef>
                <a:spcPts val="0"/>
              </a:spcBef>
              <a:buNone/>
            </a:pPr>
            <a:endParaRPr sz="3400">
              <a:solidFill>
                <a:schemeClr val="dk1"/>
              </a:solidFill>
              <a:latin typeface="Arial"/>
              <a:ea typeface="Arial"/>
              <a:cs typeface="Arial"/>
              <a:sym typeface="Arial"/>
            </a:endParaRPr>
          </a:p>
          <a:p>
            <a:pPr marL="0" marR="0" lvl="0" indent="0" algn="ctr" rtl="0">
              <a:spcBef>
                <a:spcPts val="0"/>
              </a:spcBef>
              <a:buNone/>
            </a:pPr>
            <a:endParaRPr sz="3400">
              <a:solidFill>
                <a:schemeClr val="dk1"/>
              </a:solidFill>
              <a:latin typeface="Arial"/>
              <a:ea typeface="Arial"/>
              <a:cs typeface="Arial"/>
              <a:sym typeface="Arial"/>
            </a:endParaRPr>
          </a:p>
          <a:p>
            <a:pPr marL="0" marR="0" lvl="0" indent="0" algn="ctr" rtl="0">
              <a:spcBef>
                <a:spcPts val="0"/>
              </a:spcBef>
              <a:buNone/>
            </a:pPr>
            <a:endParaRPr sz="3400">
              <a:solidFill>
                <a:schemeClr val="dk1"/>
              </a:solidFill>
              <a:latin typeface="Arial"/>
              <a:ea typeface="Arial"/>
              <a:cs typeface="Arial"/>
              <a:sym typeface="Arial"/>
            </a:endParaRPr>
          </a:p>
          <a:p>
            <a:pPr marL="0" marR="0" lvl="0" indent="0" algn="ctr" rtl="0">
              <a:spcBef>
                <a:spcPts val="0"/>
              </a:spcBef>
              <a:buSzPct val="25000"/>
              <a:buNone/>
            </a:pPr>
            <a:r>
              <a:rPr lang="de-AT" sz="3400">
                <a:solidFill>
                  <a:schemeClr val="dk1"/>
                </a:solidFill>
                <a:latin typeface="Arial"/>
                <a:ea typeface="Arial"/>
                <a:cs typeface="Arial"/>
                <a:sym typeface="Arial"/>
              </a:rPr>
              <a:t>Wenn Sie bereit sind, wechseln Sie zur nächsten Folie.</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pic>
        <p:nvPicPr>
          <p:cNvPr id="240" name="Shape 240"/>
          <p:cNvPicPr preferRelativeResize="0"/>
          <p:nvPr/>
        </p:nvPicPr>
        <p:blipFill rotWithShape="1">
          <a:blip r:embed="rId3">
            <a:alphaModFix/>
          </a:blip>
          <a:srcRect l="3064" t="5870" r="4277" b="4481"/>
          <a:stretch/>
        </p:blipFill>
        <p:spPr>
          <a:xfrm>
            <a:off x="5868144" y="0"/>
            <a:ext cx="3275855" cy="2426559"/>
          </a:xfrm>
          <a:prstGeom prst="rect">
            <a:avLst/>
          </a:prstGeom>
          <a:noFill/>
          <a:ln>
            <a:noFill/>
          </a:ln>
        </p:spPr>
      </p:pic>
      <p:sp>
        <p:nvSpPr>
          <p:cNvPr id="241" name="Shape 241"/>
          <p:cNvSpPr txBox="1"/>
          <p:nvPr/>
        </p:nvSpPr>
        <p:spPr>
          <a:xfrm>
            <a:off x="251519" y="1052736"/>
            <a:ext cx="9144000" cy="14465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de-AT" sz="2600" b="1">
                <a:solidFill>
                  <a:schemeClr val="dk1"/>
                </a:solidFill>
                <a:latin typeface="Arial"/>
                <a:ea typeface="Arial"/>
                <a:cs typeface="Arial"/>
                <a:sym typeface="Arial"/>
              </a:rPr>
              <a:t>Bevor Sie zur nächsten Folie </a:t>
            </a:r>
          </a:p>
          <a:p>
            <a:pPr marL="0" marR="0" lvl="0" indent="0" algn="l" rtl="0">
              <a:spcBef>
                <a:spcPts val="0"/>
              </a:spcBef>
              <a:buSzPct val="25000"/>
              <a:buNone/>
            </a:pPr>
            <a:r>
              <a:rPr lang="de-AT" sz="2600" b="1">
                <a:solidFill>
                  <a:schemeClr val="dk1"/>
                </a:solidFill>
                <a:latin typeface="Arial"/>
                <a:ea typeface="Arial"/>
                <a:cs typeface="Arial"/>
                <a:sym typeface="Arial"/>
              </a:rPr>
              <a:t>wechseln, schreiben Sie eine Liste: </a:t>
            </a:r>
          </a:p>
          <a:p>
            <a:pPr marL="0" marR="0" lvl="0" indent="0" algn="l" rtl="0">
              <a:spcBef>
                <a:spcPts val="0"/>
              </a:spcBef>
              <a:buSzPct val="25000"/>
              <a:buNone/>
            </a:pPr>
            <a:r>
              <a:rPr lang="de-AT" sz="3400" b="1">
                <a:solidFill>
                  <a:schemeClr val="dk1"/>
                </a:solidFill>
                <a:latin typeface="Arial"/>
                <a:ea typeface="Arial"/>
                <a:cs typeface="Arial"/>
                <a:sym typeface="Arial"/>
              </a:rPr>
              <a:t>Welche Personen haben Sie gesehen? </a:t>
            </a:r>
          </a:p>
        </p:txBody>
      </p:sp>
      <p:sp>
        <p:nvSpPr>
          <p:cNvPr id="242" name="Shape 242"/>
          <p:cNvSpPr txBox="1"/>
          <p:nvPr/>
        </p:nvSpPr>
        <p:spPr>
          <a:xfrm>
            <a:off x="1172300" y="2852925"/>
            <a:ext cx="7576200" cy="27777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de-AT" sz="2400">
                <a:solidFill>
                  <a:schemeClr val="dk1"/>
                </a:solidFill>
                <a:latin typeface="Arial"/>
                <a:ea typeface="Arial"/>
                <a:cs typeface="Arial"/>
                <a:sym typeface="Arial"/>
              </a:rPr>
              <a:t>Zum Beispiel:</a:t>
            </a:r>
            <a:r>
              <a:rPr lang="de-AT" sz="3600">
                <a:solidFill>
                  <a:schemeClr val="dk1"/>
                </a:solidFill>
              </a:rPr>
              <a:t> </a:t>
            </a:r>
            <a:r>
              <a:rPr lang="de-AT" sz="2400">
                <a:solidFill>
                  <a:schemeClr val="dk1"/>
                </a:solidFill>
                <a:latin typeface="Arial"/>
                <a:ea typeface="Arial"/>
                <a:cs typeface="Arial"/>
                <a:sym typeface="Arial"/>
              </a:rPr>
              <a:t>Haben Sie eine Frau gesehen?</a:t>
            </a:r>
          </a:p>
          <a:p>
            <a:pPr marL="0" marR="0" lvl="1" indent="0" algn="l" rtl="0">
              <a:spcBef>
                <a:spcPts val="0"/>
              </a:spcBef>
              <a:buSzPct val="25000"/>
              <a:buNone/>
            </a:pPr>
            <a:r>
              <a:rPr lang="de-AT" sz="2400" b="0" i="0" u="none" strike="noStrike" cap="none">
                <a:solidFill>
                  <a:schemeClr val="dk1"/>
                </a:solidFill>
                <a:latin typeface="Arial"/>
                <a:ea typeface="Arial"/>
                <a:cs typeface="Arial"/>
                <a:sym typeface="Arial"/>
              </a:rPr>
              <a:t>	                 </a:t>
            </a:r>
            <a:r>
              <a:rPr lang="de-AT" sz="2400">
                <a:solidFill>
                  <a:schemeClr val="dk1"/>
                </a:solidFill>
              </a:rPr>
              <a:t> </a:t>
            </a:r>
            <a:r>
              <a:rPr lang="de-AT" sz="2400" b="0" i="0" u="none" strike="noStrike" cap="none">
                <a:solidFill>
                  <a:schemeClr val="dk1"/>
                </a:solidFill>
                <a:latin typeface="Arial"/>
                <a:ea typeface="Arial"/>
                <a:cs typeface="Arial"/>
                <a:sym typeface="Arial"/>
              </a:rPr>
              <a:t>Haben Sie einen Mann gesehen?</a:t>
            </a:r>
          </a:p>
          <a:p>
            <a:pPr marL="0" marR="0" lvl="1" indent="0" algn="l" rtl="0">
              <a:spcBef>
                <a:spcPts val="0"/>
              </a:spcBef>
              <a:buSzPct val="25000"/>
              <a:buNone/>
            </a:pPr>
            <a:r>
              <a:rPr lang="de-AT" sz="2400" b="0" i="0" u="none" strike="noStrike" cap="none">
                <a:solidFill>
                  <a:schemeClr val="dk1"/>
                </a:solidFill>
                <a:latin typeface="Arial"/>
                <a:ea typeface="Arial"/>
                <a:cs typeface="Arial"/>
                <a:sym typeface="Arial"/>
              </a:rPr>
              <a:t>	                  Haben Sie Kinder gesehen?</a:t>
            </a:r>
          </a:p>
          <a:p>
            <a:pPr marL="0" marR="0" lvl="1" indent="0" algn="l" rtl="0">
              <a:spcBef>
                <a:spcPts val="0"/>
              </a:spcBef>
              <a:buSzPct val="25000"/>
              <a:buNone/>
            </a:pPr>
            <a:r>
              <a:rPr lang="de-AT" sz="2400" b="0" i="0" u="none" strike="noStrike" cap="none">
                <a:solidFill>
                  <a:schemeClr val="dk1"/>
                </a:solidFill>
                <a:latin typeface="Arial"/>
                <a:ea typeface="Arial"/>
                <a:cs typeface="Arial"/>
                <a:sym typeface="Arial"/>
              </a:rPr>
              <a:t>	                  Haben Sie ältere Menschen gesehen?</a:t>
            </a:r>
          </a:p>
          <a:p>
            <a:pPr marL="0" marR="0" lvl="1" indent="0" algn="l" rtl="0">
              <a:spcBef>
                <a:spcPts val="0"/>
              </a:spcBef>
              <a:buSzPct val="25000"/>
              <a:buNone/>
            </a:pPr>
            <a:r>
              <a:rPr lang="de-AT" sz="2400" b="0" i="0" u="none" strike="noStrike" cap="none">
                <a:solidFill>
                  <a:schemeClr val="dk1"/>
                </a:solidFill>
                <a:latin typeface="Arial"/>
                <a:ea typeface="Arial"/>
                <a:cs typeface="Arial"/>
                <a:sym typeface="Arial"/>
              </a:rPr>
              <a:t>	                  Wen haben Sie sonst noch gesehen?</a:t>
            </a:r>
          </a:p>
          <a:p>
            <a:pPr marL="0" marR="0" lvl="1" indent="0" algn="l" rtl="0">
              <a:spcBef>
                <a:spcPts val="0"/>
              </a:spcBef>
              <a:buSzPct val="25000"/>
              <a:buNone/>
            </a:pPr>
            <a:r>
              <a:rPr lang="de-AT" sz="1050" b="0" i="0" u="none" strike="noStrike" cap="none">
                <a:solidFill>
                  <a:schemeClr val="dk1"/>
                </a:solidFill>
                <a:latin typeface="Arial"/>
                <a:ea typeface="Arial"/>
                <a:cs typeface="Arial"/>
                <a:sym typeface="Arial"/>
              </a:rPr>
              <a:t> </a:t>
            </a:r>
          </a:p>
          <a:p>
            <a:pPr marL="0" marR="0" lvl="1" indent="0" algn="l" rtl="0">
              <a:spcBef>
                <a:spcPts val="0"/>
              </a:spcBef>
              <a:buNone/>
            </a:pPr>
            <a:endParaRPr sz="1600" b="0" i="0" u="none" strike="noStrike" cap="none">
              <a:solidFill>
                <a:schemeClr val="dk1"/>
              </a:solidFill>
              <a:latin typeface="Arial"/>
              <a:ea typeface="Arial"/>
              <a:cs typeface="Arial"/>
              <a:sym typeface="Arial"/>
            </a:endParaRPr>
          </a:p>
          <a:p>
            <a:pPr marL="0" marR="0" lvl="0" indent="0" algn="l" rtl="0">
              <a:spcBef>
                <a:spcPts val="0"/>
              </a:spcBef>
              <a:buSzPct val="25000"/>
              <a:buNone/>
            </a:pPr>
            <a:r>
              <a:rPr lang="de-AT" sz="2400">
                <a:solidFill>
                  <a:schemeClr val="dk1"/>
                </a:solidFill>
                <a:latin typeface="Arial"/>
                <a:ea typeface="Arial"/>
                <a:cs typeface="Arial"/>
                <a:sym typeface="Arial"/>
              </a:rPr>
              <a:t>Notieren Sie Ihre Vorstellungen</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Shape 247"/>
          <p:cNvSpPr txBox="1">
            <a:spLocks noGrp="1"/>
          </p:cNvSpPr>
          <p:nvPr>
            <p:ph type="title"/>
          </p:nvPr>
        </p:nvSpPr>
        <p:spPr>
          <a:xfrm>
            <a:off x="899591" y="692695"/>
            <a:ext cx="6670558"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Arial"/>
              <a:buNone/>
            </a:pPr>
            <a:r>
              <a:rPr lang="de-AT" sz="3800" b="0" i="0" u="none" strike="noStrike" cap="none">
                <a:solidFill>
                  <a:schemeClr val="dk1"/>
                </a:solidFill>
                <a:latin typeface="Arial"/>
                <a:ea typeface="Arial"/>
                <a:cs typeface="Arial"/>
                <a:sym typeface="Arial"/>
              </a:rPr>
              <a:t>Bewusstsein von Diversity  </a:t>
            </a:r>
          </a:p>
        </p:txBody>
      </p:sp>
      <p:pic>
        <p:nvPicPr>
          <p:cNvPr id="248" name="Shape 248"/>
          <p:cNvPicPr preferRelativeResize="0"/>
          <p:nvPr/>
        </p:nvPicPr>
        <p:blipFill rotWithShape="1">
          <a:blip r:embed="rId3">
            <a:alphaModFix/>
          </a:blip>
          <a:srcRect/>
          <a:stretch/>
        </p:blipFill>
        <p:spPr>
          <a:xfrm>
            <a:off x="7452320" y="1700808"/>
            <a:ext cx="603937" cy="936103"/>
          </a:xfrm>
          <a:prstGeom prst="rect">
            <a:avLst/>
          </a:prstGeom>
          <a:noFill/>
          <a:ln>
            <a:noFill/>
          </a:ln>
        </p:spPr>
      </p:pic>
      <p:pic>
        <p:nvPicPr>
          <p:cNvPr id="249" name="Shape 249"/>
          <p:cNvPicPr preferRelativeResize="0"/>
          <p:nvPr/>
        </p:nvPicPr>
        <p:blipFill rotWithShape="1">
          <a:blip r:embed="rId4">
            <a:alphaModFix/>
          </a:blip>
          <a:srcRect/>
          <a:stretch/>
        </p:blipFill>
        <p:spPr>
          <a:xfrm>
            <a:off x="7668343" y="1412775"/>
            <a:ext cx="807440" cy="795327"/>
          </a:xfrm>
          <a:prstGeom prst="rect">
            <a:avLst/>
          </a:prstGeom>
          <a:noFill/>
          <a:ln>
            <a:noFill/>
          </a:ln>
        </p:spPr>
      </p:pic>
      <p:sp>
        <p:nvSpPr>
          <p:cNvPr id="250" name="Shape 250"/>
          <p:cNvSpPr txBox="1"/>
          <p:nvPr/>
        </p:nvSpPr>
        <p:spPr>
          <a:xfrm>
            <a:off x="1259632" y="1844824"/>
            <a:ext cx="7056783" cy="3970318"/>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de-AT" sz="2800">
                <a:solidFill>
                  <a:schemeClr val="dk1"/>
                </a:solidFill>
                <a:latin typeface="Arial"/>
                <a:ea typeface="Arial"/>
                <a:cs typeface="Arial"/>
                <a:sym typeface="Arial"/>
              </a:rPr>
              <a:t>Sie haben wahrscheinlich folgende Menschen gesehen:</a:t>
            </a:r>
          </a:p>
          <a:p>
            <a:pPr marL="0" marR="0" lvl="0" indent="0" algn="l" rtl="0">
              <a:spcBef>
                <a:spcPts val="0"/>
              </a:spcBef>
              <a:buClr>
                <a:schemeClr val="dk1"/>
              </a:buClr>
              <a:buSzPct val="100000"/>
              <a:buFont typeface="Arial"/>
              <a:buChar char="•"/>
            </a:pPr>
            <a:r>
              <a:rPr lang="de-AT" sz="2800">
                <a:solidFill>
                  <a:schemeClr val="dk1"/>
                </a:solidFill>
                <a:latin typeface="Arial"/>
                <a:ea typeface="Arial"/>
                <a:cs typeface="Arial"/>
                <a:sym typeface="Arial"/>
              </a:rPr>
              <a:t> Babys, Jugendliche, junge Erwachsene</a:t>
            </a:r>
          </a:p>
          <a:p>
            <a:pPr marL="0" marR="0" lvl="0" indent="0" algn="l" rtl="0">
              <a:spcBef>
                <a:spcPts val="0"/>
              </a:spcBef>
              <a:buClr>
                <a:schemeClr val="dk1"/>
              </a:buClr>
              <a:buSzPct val="100000"/>
              <a:buFont typeface="Arial"/>
              <a:buChar char="•"/>
            </a:pPr>
            <a:r>
              <a:rPr lang="de-AT" sz="2800">
                <a:solidFill>
                  <a:schemeClr val="dk1"/>
                </a:solidFill>
                <a:latin typeface="Arial"/>
                <a:ea typeface="Arial"/>
                <a:cs typeface="Arial"/>
                <a:sym typeface="Arial"/>
              </a:rPr>
              <a:t> Frauen</a:t>
            </a:r>
          </a:p>
          <a:p>
            <a:pPr marL="0" marR="0" lvl="0" indent="0" algn="l" rtl="0">
              <a:spcBef>
                <a:spcPts val="0"/>
              </a:spcBef>
              <a:buClr>
                <a:schemeClr val="dk1"/>
              </a:buClr>
              <a:buSzPct val="100000"/>
              <a:buFont typeface="Arial"/>
              <a:buChar char="•"/>
            </a:pPr>
            <a:r>
              <a:rPr lang="de-AT" sz="2800">
                <a:solidFill>
                  <a:schemeClr val="dk1"/>
                </a:solidFill>
                <a:latin typeface="Arial"/>
                <a:ea typeface="Arial"/>
                <a:cs typeface="Arial"/>
                <a:sym typeface="Arial"/>
              </a:rPr>
              <a:t> Männer</a:t>
            </a:r>
          </a:p>
          <a:p>
            <a:pPr marL="0" marR="0" lvl="0" indent="0" algn="l" rtl="0">
              <a:spcBef>
                <a:spcPts val="0"/>
              </a:spcBef>
              <a:buClr>
                <a:schemeClr val="dk1"/>
              </a:buClr>
              <a:buSzPct val="100000"/>
              <a:buFont typeface="Arial"/>
              <a:buChar char="•"/>
            </a:pPr>
            <a:r>
              <a:rPr lang="de-AT" sz="2800">
                <a:solidFill>
                  <a:schemeClr val="dk1"/>
                </a:solidFill>
                <a:latin typeface="Arial"/>
                <a:ea typeface="Arial"/>
                <a:cs typeface="Arial"/>
                <a:sym typeface="Arial"/>
              </a:rPr>
              <a:t> ältere Menschen</a:t>
            </a:r>
          </a:p>
          <a:p>
            <a:pPr marL="0" marR="0" lvl="0" indent="0" algn="l" rtl="0">
              <a:spcBef>
                <a:spcPts val="0"/>
              </a:spcBef>
              <a:buSzPct val="25000"/>
              <a:buNone/>
            </a:pPr>
            <a:r>
              <a:rPr lang="de-AT" sz="2800">
                <a:solidFill>
                  <a:schemeClr val="dk1"/>
                </a:solidFill>
                <a:latin typeface="Arial"/>
                <a:ea typeface="Arial"/>
                <a:cs typeface="Arial"/>
                <a:sym typeface="Arial"/>
              </a:rPr>
              <a:t>…</a:t>
            </a:r>
          </a:p>
          <a:p>
            <a:pPr marL="0" marR="0" lvl="0" indent="0" algn="l" rtl="0">
              <a:spcBef>
                <a:spcPts val="0"/>
              </a:spcBef>
              <a:buNone/>
            </a:pPr>
            <a:endParaRPr sz="2800">
              <a:solidFill>
                <a:schemeClr val="dk1"/>
              </a:solidFill>
              <a:latin typeface="Arial"/>
              <a:ea typeface="Arial"/>
              <a:cs typeface="Arial"/>
              <a:sym typeface="Arial"/>
            </a:endParaRPr>
          </a:p>
          <a:p>
            <a:pPr marL="0" marR="0" lvl="0" indent="0" algn="l" rtl="0">
              <a:spcBef>
                <a:spcPts val="0"/>
              </a:spcBef>
              <a:buSzPct val="25000"/>
              <a:buNone/>
            </a:pPr>
            <a:r>
              <a:rPr lang="de-AT" sz="2800">
                <a:solidFill>
                  <a:schemeClr val="dk1"/>
                </a:solidFill>
                <a:latin typeface="Arial"/>
                <a:ea typeface="Arial"/>
                <a:cs typeface="Arial"/>
                <a:sym typeface="Arial"/>
              </a:rPr>
              <a:t> aber waren in Ihren Vorstellungen auch …</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Shape 255"/>
          <p:cNvSpPr txBox="1">
            <a:spLocks noGrp="1"/>
          </p:cNvSpPr>
          <p:nvPr>
            <p:ph type="title"/>
          </p:nvPr>
        </p:nvSpPr>
        <p:spPr>
          <a:xfrm>
            <a:off x="971600" y="836712"/>
            <a:ext cx="7056783" cy="864095"/>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Arial"/>
              <a:buNone/>
            </a:pPr>
            <a:r>
              <a:rPr lang="de-AT" sz="3800" b="0" i="0" u="none" strike="noStrike" cap="none">
                <a:solidFill>
                  <a:schemeClr val="dk1"/>
                </a:solidFill>
                <a:latin typeface="Arial"/>
                <a:ea typeface="Arial"/>
                <a:cs typeface="Arial"/>
                <a:sym typeface="Arial"/>
              </a:rPr>
              <a:t>ABER </a:t>
            </a:r>
            <a:r>
              <a:rPr lang="de-AT" sz="3200" b="0" i="0" u="none" strike="noStrike" cap="none">
                <a:solidFill>
                  <a:schemeClr val="dk1"/>
                </a:solidFill>
                <a:latin typeface="Arial"/>
                <a:ea typeface="Arial"/>
                <a:cs typeface="Arial"/>
                <a:sym typeface="Arial"/>
              </a:rPr>
              <a:t/>
            </a:r>
            <a:br>
              <a:rPr lang="de-AT" sz="3200" b="0" i="0" u="none" strike="noStrike" cap="none">
                <a:solidFill>
                  <a:schemeClr val="dk1"/>
                </a:solidFill>
                <a:latin typeface="Arial"/>
                <a:ea typeface="Arial"/>
                <a:cs typeface="Arial"/>
                <a:sym typeface="Arial"/>
              </a:rPr>
            </a:br>
            <a:r>
              <a:rPr lang="de-AT" sz="3200" b="0" i="0" u="none" strike="noStrike" cap="none">
                <a:solidFill>
                  <a:schemeClr val="dk1"/>
                </a:solidFill>
                <a:latin typeface="Arial"/>
                <a:ea typeface="Arial"/>
                <a:cs typeface="Arial"/>
                <a:sym typeface="Arial"/>
              </a:rPr>
              <a:t>waren in Ihren Vorstellungen auch...</a:t>
            </a:r>
          </a:p>
        </p:txBody>
      </p:sp>
      <p:sp>
        <p:nvSpPr>
          <p:cNvPr id="256" name="Shape 256"/>
          <p:cNvSpPr txBox="1">
            <a:spLocks noGrp="1"/>
          </p:cNvSpPr>
          <p:nvPr>
            <p:ph type="body" idx="1"/>
          </p:nvPr>
        </p:nvSpPr>
        <p:spPr>
          <a:xfrm>
            <a:off x="1115616" y="2276872"/>
            <a:ext cx="6670557" cy="3894047"/>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Arial"/>
              <a:buChar char="•"/>
            </a:pPr>
            <a:r>
              <a:rPr lang="de-AT" sz="2800" b="0" i="0" u="none" strike="noStrike" cap="none">
                <a:solidFill>
                  <a:schemeClr val="dk1"/>
                </a:solidFill>
                <a:latin typeface="Arial"/>
                <a:ea typeface="Arial"/>
                <a:cs typeface="Arial"/>
                <a:sym typeface="Arial"/>
              </a:rPr>
              <a:t>Menschen aus anderen ethnischen Gruppen als Ihre eigene vertreten? </a:t>
            </a:r>
          </a:p>
          <a:p>
            <a:pPr marL="342900" marR="0" lvl="0" indent="-342900" algn="l" rtl="0">
              <a:spcBef>
                <a:spcPts val="560"/>
              </a:spcBef>
              <a:spcAft>
                <a:spcPts val="0"/>
              </a:spcAft>
              <a:buClr>
                <a:schemeClr val="dk1"/>
              </a:buClr>
              <a:buSzPct val="100000"/>
              <a:buFont typeface="Arial"/>
              <a:buChar char="•"/>
            </a:pPr>
            <a:r>
              <a:rPr lang="de-AT" sz="2800" b="0" i="0" u="none" strike="noStrike" cap="none">
                <a:solidFill>
                  <a:schemeClr val="dk1"/>
                </a:solidFill>
                <a:latin typeface="Arial"/>
                <a:ea typeface="Arial"/>
                <a:cs typeface="Arial"/>
                <a:sym typeface="Arial"/>
              </a:rPr>
              <a:t>Menschen mit Sehbeeinträchtigungen? </a:t>
            </a:r>
          </a:p>
          <a:p>
            <a:pPr marL="342900" marR="0" lvl="0" indent="-342900" algn="l" rtl="0">
              <a:spcBef>
                <a:spcPts val="560"/>
              </a:spcBef>
              <a:spcAft>
                <a:spcPts val="0"/>
              </a:spcAft>
              <a:buClr>
                <a:schemeClr val="dk1"/>
              </a:buClr>
              <a:buSzPct val="100000"/>
              <a:buFont typeface="Arial"/>
              <a:buChar char="•"/>
            </a:pPr>
            <a:r>
              <a:rPr lang="de-AT" sz="2800" b="0" i="0" u="none" strike="noStrike" cap="none">
                <a:solidFill>
                  <a:schemeClr val="dk1"/>
                </a:solidFill>
                <a:latin typeface="Arial"/>
                <a:ea typeface="Arial"/>
                <a:cs typeface="Arial"/>
                <a:sym typeface="Arial"/>
              </a:rPr>
              <a:t>Menschen mit Hörbeeinträchtigungen?</a:t>
            </a:r>
          </a:p>
          <a:p>
            <a:pPr marL="342900" marR="0" lvl="0" indent="-342900" algn="l" rtl="0">
              <a:spcBef>
                <a:spcPts val="560"/>
              </a:spcBef>
              <a:spcAft>
                <a:spcPts val="0"/>
              </a:spcAft>
              <a:buClr>
                <a:schemeClr val="dk1"/>
              </a:buClr>
              <a:buSzPct val="100000"/>
              <a:buFont typeface="Arial"/>
              <a:buChar char="•"/>
            </a:pPr>
            <a:r>
              <a:rPr lang="de-AT" sz="2800" b="0" i="0" u="none" strike="noStrike" cap="none">
                <a:solidFill>
                  <a:schemeClr val="dk1"/>
                </a:solidFill>
                <a:latin typeface="Arial"/>
                <a:ea typeface="Arial"/>
                <a:cs typeface="Arial"/>
                <a:sym typeface="Arial"/>
              </a:rPr>
              <a:t>Menschen im Rollstuhl? </a:t>
            </a:r>
          </a:p>
          <a:p>
            <a:pPr marL="342900" marR="0" lvl="0" indent="-342900" algn="l" rtl="0">
              <a:spcBef>
                <a:spcPts val="560"/>
              </a:spcBef>
              <a:buClr>
                <a:schemeClr val="dk1"/>
              </a:buClr>
              <a:buSzPct val="100000"/>
              <a:buFont typeface="Arial"/>
              <a:buChar char="•"/>
            </a:pPr>
            <a:r>
              <a:rPr lang="de-AT" sz="2800" b="0" i="0" u="none" strike="noStrike" cap="none">
                <a:solidFill>
                  <a:schemeClr val="dk1"/>
                </a:solidFill>
                <a:latin typeface="Arial"/>
                <a:ea typeface="Arial"/>
                <a:cs typeface="Arial"/>
                <a:sym typeface="Arial"/>
              </a:rPr>
              <a:t>...</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Shape 261"/>
          <p:cNvSpPr txBox="1">
            <a:spLocks noGrp="1"/>
          </p:cNvSpPr>
          <p:nvPr>
            <p:ph type="title"/>
          </p:nvPr>
        </p:nvSpPr>
        <p:spPr>
          <a:xfrm>
            <a:off x="1043608" y="692695"/>
            <a:ext cx="6670558"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Arial"/>
              <a:buNone/>
            </a:pPr>
            <a:r>
              <a:rPr lang="de-AT" sz="3800" b="0" i="0" u="none" strike="noStrike" cap="none">
                <a:solidFill>
                  <a:schemeClr val="dk1"/>
                </a:solidFill>
                <a:latin typeface="Arial"/>
                <a:ea typeface="Arial"/>
                <a:cs typeface="Arial"/>
                <a:sym typeface="Arial"/>
              </a:rPr>
              <a:t>Warum diese Übung? </a:t>
            </a:r>
          </a:p>
        </p:txBody>
      </p:sp>
      <p:sp>
        <p:nvSpPr>
          <p:cNvPr id="262" name="Shape 262"/>
          <p:cNvSpPr txBox="1"/>
          <p:nvPr/>
        </p:nvSpPr>
        <p:spPr>
          <a:xfrm>
            <a:off x="1187624" y="1844824"/>
            <a:ext cx="6624735" cy="4154983"/>
          </a:xfrm>
          <a:prstGeom prst="rect">
            <a:avLst/>
          </a:prstGeom>
          <a:noFill/>
          <a:ln>
            <a:noFill/>
          </a:ln>
        </p:spPr>
        <p:txBody>
          <a:bodyPr lIns="91425" tIns="45700" rIns="91425" bIns="45700" anchor="t" anchorCtr="0">
            <a:noAutofit/>
          </a:bodyPr>
          <a:lstStyle/>
          <a:p>
            <a:pPr marL="268288" marR="0" lvl="0" indent="-268288" algn="l" rtl="0">
              <a:spcBef>
                <a:spcPts val="0"/>
              </a:spcBef>
              <a:buClr>
                <a:schemeClr val="dk1"/>
              </a:buClr>
              <a:buSzPct val="100000"/>
              <a:buFont typeface="Noto Sans Symbols"/>
              <a:buChar char="➢"/>
            </a:pPr>
            <a:r>
              <a:rPr lang="de-AT" sz="2400">
                <a:solidFill>
                  <a:schemeClr val="dk1"/>
                </a:solidFill>
                <a:latin typeface="Arial"/>
                <a:ea typeface="Arial"/>
                <a:cs typeface="Arial"/>
                <a:sym typeface="Arial"/>
              </a:rPr>
              <a:t>Wir tendieren dazu Dinge zu sehen, die wir gewohnt sind zu sehen.</a:t>
            </a:r>
          </a:p>
          <a:p>
            <a:pPr marL="268288" marR="0" lvl="0" indent="-268288" algn="l" rtl="0">
              <a:spcBef>
                <a:spcPts val="0"/>
              </a:spcBef>
              <a:buNone/>
            </a:pPr>
            <a:endParaRPr sz="2400">
              <a:solidFill>
                <a:schemeClr val="dk1"/>
              </a:solidFill>
              <a:latin typeface="Arial"/>
              <a:ea typeface="Arial"/>
              <a:cs typeface="Arial"/>
              <a:sym typeface="Arial"/>
            </a:endParaRPr>
          </a:p>
          <a:p>
            <a:pPr marL="268288" marR="0" lvl="0" indent="-268288" algn="l" rtl="0">
              <a:spcBef>
                <a:spcPts val="0"/>
              </a:spcBef>
              <a:buClr>
                <a:schemeClr val="dk1"/>
              </a:buClr>
              <a:buSzPct val="100000"/>
              <a:buFont typeface="Noto Sans Symbols"/>
              <a:buChar char="➢"/>
            </a:pPr>
            <a:r>
              <a:rPr lang="de-AT" sz="2400">
                <a:solidFill>
                  <a:schemeClr val="dk1"/>
                </a:solidFill>
                <a:latin typeface="Arial"/>
                <a:ea typeface="Arial"/>
                <a:cs typeface="Arial"/>
                <a:sym typeface="Arial"/>
              </a:rPr>
              <a:t>Wir tendieren dazu Aspekte, mit denen wir nicht vertraut sind, auszublenden. </a:t>
            </a:r>
          </a:p>
          <a:p>
            <a:pPr marL="0" marR="0" lvl="0" indent="0" algn="l" rtl="0">
              <a:spcBef>
                <a:spcPts val="0"/>
              </a:spcBef>
              <a:buNone/>
            </a:pPr>
            <a:endParaRPr sz="2400">
              <a:solidFill>
                <a:schemeClr val="dk1"/>
              </a:solidFill>
              <a:latin typeface="Arial"/>
              <a:ea typeface="Arial"/>
              <a:cs typeface="Arial"/>
              <a:sym typeface="Arial"/>
            </a:endParaRPr>
          </a:p>
          <a:p>
            <a:pPr marL="0" marR="0" lvl="0" indent="0" algn="ctr" rtl="0">
              <a:spcBef>
                <a:spcPts val="0"/>
              </a:spcBef>
              <a:buSzPct val="25000"/>
              <a:buNone/>
            </a:pPr>
            <a:r>
              <a:rPr lang="de-AT" sz="2400">
                <a:solidFill>
                  <a:schemeClr val="dk1"/>
                </a:solidFill>
                <a:latin typeface="Arial"/>
                <a:ea typeface="Arial"/>
                <a:cs typeface="Arial"/>
                <a:sym typeface="Arial"/>
              </a:rPr>
              <a:t>Dieses Diversity Training zielt darauf ab, Ihr Bewusstsein zu </a:t>
            </a:r>
            <a:r>
              <a:rPr lang="de-AT" sz="2400" b="1">
                <a:solidFill>
                  <a:schemeClr val="dk1"/>
                </a:solidFill>
                <a:latin typeface="Arial"/>
                <a:ea typeface="Arial"/>
                <a:cs typeface="Arial"/>
                <a:sym typeface="Arial"/>
              </a:rPr>
              <a:t>e r w e i t e r n</a:t>
            </a:r>
            <a:r>
              <a:rPr lang="de-AT" sz="2400">
                <a:solidFill>
                  <a:schemeClr val="dk1"/>
                </a:solidFill>
                <a:latin typeface="Arial"/>
                <a:ea typeface="Arial"/>
                <a:cs typeface="Arial"/>
                <a:sym typeface="Arial"/>
              </a:rPr>
              <a:t>, um das Bild Ihres ‘inneren Vergnügungsparks’ sogar noch bunter und – worum es nämlich geht – </a:t>
            </a:r>
            <a:r>
              <a:rPr lang="de-AT" sz="2400" b="1">
                <a:solidFill>
                  <a:schemeClr val="dk1"/>
                </a:solidFill>
                <a:latin typeface="Arial"/>
                <a:ea typeface="Arial"/>
                <a:cs typeface="Arial"/>
                <a:sym typeface="Arial"/>
              </a:rPr>
              <a:t>vielfältiger</a:t>
            </a:r>
            <a:r>
              <a:rPr lang="de-AT" sz="2400">
                <a:solidFill>
                  <a:schemeClr val="dk1"/>
                </a:solidFill>
                <a:latin typeface="Arial"/>
                <a:ea typeface="Arial"/>
                <a:cs typeface="Arial"/>
                <a:sym typeface="Arial"/>
              </a:rPr>
              <a:t> zu machen.</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Shape 267"/>
          <p:cNvSpPr txBox="1">
            <a:spLocks noGrp="1"/>
          </p:cNvSpPr>
          <p:nvPr>
            <p:ph type="subTitle" idx="1"/>
          </p:nvPr>
        </p:nvSpPr>
        <p:spPr>
          <a:xfrm>
            <a:off x="1043608" y="1700808"/>
            <a:ext cx="6630400" cy="2172230"/>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Arial"/>
              <a:buNone/>
            </a:pPr>
            <a:r>
              <a:rPr lang="de-AT" sz="3200" b="0" i="0" u="none" strike="noStrike" cap="none">
                <a:solidFill>
                  <a:srgbClr val="888888"/>
                </a:solidFill>
                <a:latin typeface="Arial"/>
                <a:ea typeface="Arial"/>
                <a:cs typeface="Arial"/>
                <a:sym typeface="Arial"/>
              </a:rPr>
              <a:t>Entwickelt von Auxilium im Rahmen des Erasmus+ Projekts</a:t>
            </a:r>
            <a:br>
              <a:rPr lang="de-AT" sz="3200" b="0" i="0" u="none" strike="noStrike" cap="none">
                <a:solidFill>
                  <a:srgbClr val="888888"/>
                </a:solidFill>
                <a:latin typeface="Arial"/>
                <a:ea typeface="Arial"/>
                <a:cs typeface="Arial"/>
                <a:sym typeface="Arial"/>
              </a:rPr>
            </a:br>
            <a:r>
              <a:rPr lang="de-AT" sz="3200" b="0" i="0" u="none" strike="noStrike" cap="none">
                <a:solidFill>
                  <a:srgbClr val="888888"/>
                </a:solidFill>
                <a:latin typeface="Arial"/>
                <a:ea typeface="Arial"/>
                <a:cs typeface="Arial"/>
                <a:sym typeface="Arial"/>
              </a:rPr>
              <a:t>“Open Professional Collaboration for Innovation”</a:t>
            </a:r>
          </a:p>
        </p:txBody>
      </p:sp>
      <p:sp>
        <p:nvSpPr>
          <p:cNvPr id="268" name="Shape 268"/>
          <p:cNvSpPr txBox="1"/>
          <p:nvPr/>
        </p:nvSpPr>
        <p:spPr>
          <a:xfrm>
            <a:off x="1141999" y="4449407"/>
            <a:ext cx="6630400" cy="1365072"/>
          </a:xfrm>
          <a:prstGeom prst="rect">
            <a:avLst/>
          </a:prstGeom>
          <a:noFill/>
          <a:ln>
            <a:noFill/>
          </a:ln>
        </p:spPr>
        <p:txBody>
          <a:bodyPr lIns="91425" tIns="45700" rIns="91425" bIns="45700" anchor="ctr" anchorCtr="0">
            <a:noAutofit/>
          </a:bodyPr>
          <a:lstStyle/>
          <a:p>
            <a:pPr marL="0" marR="0" lvl="0" indent="0" algn="ctr" rtl="0">
              <a:lnSpc>
                <a:spcPct val="80000"/>
              </a:lnSpc>
              <a:spcBef>
                <a:spcPts val="0"/>
              </a:spcBef>
              <a:buClr>
                <a:srgbClr val="888888"/>
              </a:buClr>
              <a:buSzPct val="25000"/>
              <a:buFont typeface="Arial"/>
              <a:buNone/>
            </a:pPr>
            <a:r>
              <a:rPr lang="de-AT" sz="2000">
                <a:solidFill>
                  <a:srgbClr val="888888"/>
                </a:solidFill>
                <a:latin typeface="Arial"/>
                <a:ea typeface="Arial"/>
                <a:cs typeface="Arial"/>
                <a:sym typeface="Arial"/>
              </a:rPr>
              <a:t>This project has been funded by Erasmus + programme of the European Union. This OER reflects the views only of the authors, and the Commission cannot be held responsible for any use which may be made of the information contained therein.</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539552" y="692695"/>
            <a:ext cx="8208912" cy="1656183"/>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Arial"/>
              <a:buNone/>
            </a:pPr>
            <a:r>
              <a:rPr lang="de-AT" sz="3200" b="0" i="0" u="none" strike="noStrike" cap="none">
                <a:solidFill>
                  <a:schemeClr val="dk1"/>
                </a:solidFill>
                <a:latin typeface="Arial"/>
                <a:ea typeface="Arial"/>
                <a:cs typeface="Arial"/>
                <a:sym typeface="Arial"/>
              </a:rPr>
              <a:t>Warum ein Diversity Training absolvieren?</a:t>
            </a:r>
            <a:br>
              <a:rPr lang="de-AT" sz="3200" b="0" i="0" u="none" strike="noStrike" cap="none">
                <a:solidFill>
                  <a:schemeClr val="dk1"/>
                </a:solidFill>
                <a:latin typeface="Arial"/>
                <a:ea typeface="Arial"/>
                <a:cs typeface="Arial"/>
                <a:sym typeface="Arial"/>
              </a:rPr>
            </a:br>
            <a:r>
              <a:rPr lang="de-AT" sz="3200" b="0" i="0" u="none" strike="noStrike" cap="none">
                <a:solidFill>
                  <a:schemeClr val="dk1"/>
                </a:solidFill>
                <a:latin typeface="Arial"/>
                <a:ea typeface="Arial"/>
                <a:cs typeface="Arial"/>
                <a:sym typeface="Arial"/>
              </a:rPr>
              <a:t>Eine Bewusstseinsübung</a:t>
            </a:r>
          </a:p>
        </p:txBody>
      </p:sp>
      <p:sp>
        <p:nvSpPr>
          <p:cNvPr id="185" name="Shape 185"/>
          <p:cNvSpPr txBox="1">
            <a:spLocks noGrp="1"/>
          </p:cNvSpPr>
          <p:nvPr>
            <p:ph type="body" idx="1"/>
          </p:nvPr>
        </p:nvSpPr>
        <p:spPr>
          <a:xfrm>
            <a:off x="1043608" y="2276872"/>
            <a:ext cx="7488831" cy="387789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Arial"/>
              <a:buNone/>
            </a:pPr>
            <a:r>
              <a:rPr lang="de-AT" sz="2200" b="0" i="0" u="none" strike="noStrike" cap="none">
                <a:solidFill>
                  <a:schemeClr val="dk1"/>
                </a:solidFill>
                <a:latin typeface="Arial"/>
                <a:ea typeface="Arial"/>
                <a:cs typeface="Arial"/>
                <a:sym typeface="Arial"/>
              </a:rPr>
              <a:t>Die Durchführung der folgenden Übung nimmt in </a:t>
            </a:r>
            <a:br>
              <a:rPr lang="de-AT" sz="2200" b="0" i="0" u="none" strike="noStrike" cap="none">
                <a:solidFill>
                  <a:schemeClr val="dk1"/>
                </a:solidFill>
                <a:latin typeface="Arial"/>
                <a:ea typeface="Arial"/>
                <a:cs typeface="Arial"/>
                <a:sym typeface="Arial"/>
              </a:rPr>
            </a:br>
            <a:r>
              <a:rPr lang="de-AT" sz="2200" b="0" i="0" u="none" strike="noStrike" cap="none">
                <a:solidFill>
                  <a:schemeClr val="dk1"/>
                </a:solidFill>
                <a:latin typeface="Arial"/>
                <a:ea typeface="Arial"/>
                <a:cs typeface="Arial"/>
                <a:sym typeface="Arial"/>
              </a:rPr>
              <a:t>etwa 5-7 Minuten in Anspruch.</a:t>
            </a:r>
          </a:p>
          <a:p>
            <a:pPr marL="0" marR="0" lvl="0" indent="0" algn="l" rtl="0">
              <a:spcBef>
                <a:spcPts val="260"/>
              </a:spcBef>
              <a:spcAft>
                <a:spcPts val="0"/>
              </a:spcAft>
              <a:buClr>
                <a:schemeClr val="dk1"/>
              </a:buClr>
              <a:buSzPct val="25000"/>
              <a:buFont typeface="Arial"/>
              <a:buNone/>
            </a:pPr>
            <a:endParaRPr sz="1300" b="0" i="0" u="none" strike="noStrike" cap="none">
              <a:solidFill>
                <a:schemeClr val="dk1"/>
              </a:solidFill>
              <a:latin typeface="Arial"/>
              <a:ea typeface="Arial"/>
              <a:cs typeface="Arial"/>
              <a:sym typeface="Arial"/>
            </a:endParaRPr>
          </a:p>
          <a:p>
            <a:pPr marL="0" marR="0" lvl="0" indent="0" algn="l" rtl="0">
              <a:spcBef>
                <a:spcPts val="440"/>
              </a:spcBef>
              <a:spcAft>
                <a:spcPts val="0"/>
              </a:spcAft>
              <a:buClr>
                <a:schemeClr val="dk1"/>
              </a:buClr>
              <a:buSzPct val="25000"/>
              <a:buFont typeface="Arial"/>
              <a:buNone/>
            </a:pPr>
            <a:r>
              <a:rPr lang="de-AT" sz="2200" b="0" i="0" u="none" strike="noStrike" cap="none">
                <a:solidFill>
                  <a:schemeClr val="dk1"/>
                </a:solidFill>
                <a:latin typeface="Arial"/>
                <a:ea typeface="Arial"/>
                <a:cs typeface="Arial"/>
                <a:sym typeface="Arial"/>
              </a:rPr>
              <a:t>Diese Übung kann alleine oder in der Gruppe </a:t>
            </a:r>
            <a:br>
              <a:rPr lang="de-AT" sz="2200" b="0" i="0" u="none" strike="noStrike" cap="none">
                <a:solidFill>
                  <a:schemeClr val="dk1"/>
                </a:solidFill>
                <a:latin typeface="Arial"/>
                <a:ea typeface="Arial"/>
                <a:cs typeface="Arial"/>
                <a:sym typeface="Arial"/>
              </a:rPr>
            </a:br>
            <a:r>
              <a:rPr lang="de-AT" sz="2200" b="0" i="0" u="none" strike="noStrike" cap="none">
                <a:solidFill>
                  <a:schemeClr val="dk1"/>
                </a:solidFill>
                <a:latin typeface="Arial"/>
                <a:ea typeface="Arial"/>
                <a:cs typeface="Arial"/>
                <a:sym typeface="Arial"/>
              </a:rPr>
              <a:t>durchgeführt werden.</a:t>
            </a:r>
          </a:p>
          <a:p>
            <a:pPr marL="342900" marR="0" lvl="0" indent="-342900" algn="l" rtl="0">
              <a:spcBef>
                <a:spcPts val="260"/>
              </a:spcBef>
              <a:spcAft>
                <a:spcPts val="0"/>
              </a:spcAft>
              <a:buClr>
                <a:schemeClr val="dk1"/>
              </a:buClr>
              <a:buSzPct val="25000"/>
              <a:buFont typeface="Arial"/>
              <a:buNone/>
            </a:pPr>
            <a:endParaRPr sz="1300" b="0" i="0" u="none" strike="noStrike" cap="none">
              <a:solidFill>
                <a:schemeClr val="dk1"/>
              </a:solidFill>
              <a:latin typeface="Arial"/>
              <a:ea typeface="Arial"/>
              <a:cs typeface="Arial"/>
              <a:sym typeface="Arial"/>
            </a:endParaRPr>
          </a:p>
          <a:p>
            <a:pPr marL="0" marR="0" lvl="0" indent="0" algn="l" rtl="0">
              <a:spcBef>
                <a:spcPts val="440"/>
              </a:spcBef>
              <a:spcAft>
                <a:spcPts val="0"/>
              </a:spcAft>
              <a:buClr>
                <a:schemeClr val="dk1"/>
              </a:buClr>
              <a:buSzPct val="25000"/>
              <a:buFont typeface="Arial"/>
              <a:buNone/>
            </a:pPr>
            <a:r>
              <a:rPr lang="de-AT" sz="2200" b="0" i="0" u="none" strike="noStrike" cap="none">
                <a:solidFill>
                  <a:schemeClr val="dk1"/>
                </a:solidFill>
                <a:latin typeface="Arial"/>
                <a:ea typeface="Arial"/>
                <a:cs typeface="Arial"/>
                <a:sym typeface="Arial"/>
              </a:rPr>
              <a:t>Die Folgenden Folien leiten durch die Übung – dazu benötigen Sie lediglich</a:t>
            </a:r>
          </a:p>
          <a:p>
            <a:pPr marL="719138" marR="0" lvl="0" indent="-350838" algn="l" rtl="0">
              <a:spcBef>
                <a:spcPts val="440"/>
              </a:spcBef>
              <a:spcAft>
                <a:spcPts val="0"/>
              </a:spcAft>
              <a:buClr>
                <a:schemeClr val="dk1"/>
              </a:buClr>
              <a:buSzPct val="25000"/>
              <a:buFont typeface="Arial"/>
              <a:buNone/>
            </a:pPr>
            <a:r>
              <a:rPr lang="de-AT" sz="2200" b="0" i="0" u="none" strike="noStrike" cap="none">
                <a:solidFill>
                  <a:schemeClr val="dk1"/>
                </a:solidFill>
                <a:latin typeface="Arial"/>
                <a:ea typeface="Arial"/>
                <a:cs typeface="Arial"/>
                <a:sym typeface="Arial"/>
              </a:rPr>
              <a:t> a) Ihr Vorstellungsvermögen</a:t>
            </a:r>
          </a:p>
          <a:p>
            <a:pPr marL="719138" marR="0" lvl="0" indent="-350838" algn="l" rtl="0">
              <a:spcBef>
                <a:spcPts val="440"/>
              </a:spcBef>
              <a:spcAft>
                <a:spcPts val="0"/>
              </a:spcAft>
              <a:buClr>
                <a:schemeClr val="dk1"/>
              </a:buClr>
              <a:buSzPct val="25000"/>
              <a:buFont typeface="Arial"/>
              <a:buNone/>
            </a:pPr>
            <a:r>
              <a:rPr lang="de-AT" sz="2200" b="0" i="0" u="none" strike="noStrike" cap="none">
                <a:solidFill>
                  <a:schemeClr val="dk1"/>
                </a:solidFill>
                <a:latin typeface="Arial"/>
                <a:ea typeface="Arial"/>
                <a:cs typeface="Arial"/>
                <a:sym typeface="Arial"/>
              </a:rPr>
              <a:t> b) einen Stift und ein Papier um Gedanken zu notieren. </a:t>
            </a:r>
          </a:p>
          <a:p>
            <a:pPr marL="342900" marR="0" lvl="0" indent="-342900" algn="l" rtl="0">
              <a:spcBef>
                <a:spcPts val="640"/>
              </a:spcBef>
              <a:spcAft>
                <a:spcPts val="0"/>
              </a:spcAft>
              <a:buClr>
                <a:schemeClr val="dk1"/>
              </a:buClr>
              <a:buSzPct val="25000"/>
              <a:buFont typeface="Arial"/>
              <a:buNone/>
            </a:pPr>
            <a:endParaRPr sz="3200" b="0" i="0" u="none" strike="noStrike" cap="none">
              <a:solidFill>
                <a:schemeClr val="dk1"/>
              </a:solidFill>
              <a:latin typeface="Arial"/>
              <a:ea typeface="Arial"/>
              <a:cs typeface="Arial"/>
              <a:sym typeface="Arial"/>
            </a:endParaRPr>
          </a:p>
          <a:p>
            <a:pPr marL="342900" marR="0" lvl="0" indent="-342900" algn="l" rtl="0">
              <a:spcBef>
                <a:spcPts val="640"/>
              </a:spcBef>
              <a:buClr>
                <a:schemeClr val="dk1"/>
              </a:buClr>
              <a:buSzPct val="25000"/>
              <a:buFont typeface="Arial"/>
              <a:buNone/>
            </a:pPr>
            <a:endParaRPr sz="3200" b="0" i="0" u="none" strike="noStrike" cap="none">
              <a:solidFill>
                <a:schemeClr val="dk1"/>
              </a:solidFill>
              <a:latin typeface="Arial"/>
              <a:ea typeface="Arial"/>
              <a:cs typeface="Arial"/>
              <a:sym typeface="Arial"/>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body" idx="1"/>
          </p:nvPr>
        </p:nvSpPr>
        <p:spPr>
          <a:xfrm>
            <a:off x="1043608" y="692695"/>
            <a:ext cx="6912767" cy="5433467"/>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spcAft>
                <a:spcPts val="0"/>
              </a:spcAft>
              <a:buClr>
                <a:schemeClr val="dk1"/>
              </a:buClr>
              <a:buSzPct val="101818"/>
              <a:buFont typeface="Arial"/>
              <a:buNone/>
            </a:pPr>
            <a:endParaRPr sz="2240" b="0" i="0" u="none" strike="noStrike" cap="none">
              <a:solidFill>
                <a:schemeClr val="dk1"/>
              </a:solidFill>
              <a:latin typeface="Arial"/>
              <a:ea typeface="Arial"/>
              <a:cs typeface="Arial"/>
              <a:sym typeface="Arial"/>
            </a:endParaRPr>
          </a:p>
          <a:p>
            <a:pPr marL="342900" marR="0" lvl="0" indent="-342900" algn="l" rtl="0">
              <a:lnSpc>
                <a:spcPct val="80000"/>
              </a:lnSpc>
              <a:spcBef>
                <a:spcPts val="448"/>
              </a:spcBef>
              <a:spcAft>
                <a:spcPts val="0"/>
              </a:spcAft>
              <a:buClr>
                <a:schemeClr val="dk1"/>
              </a:buClr>
              <a:buSzPct val="101818"/>
              <a:buFont typeface="Arial"/>
              <a:buNone/>
            </a:pPr>
            <a:endParaRPr sz="2240" b="0" i="0" u="none" strike="noStrike" cap="none">
              <a:solidFill>
                <a:schemeClr val="dk1"/>
              </a:solidFill>
              <a:latin typeface="Arial"/>
              <a:ea typeface="Arial"/>
              <a:cs typeface="Arial"/>
              <a:sym typeface="Arial"/>
            </a:endParaRPr>
          </a:p>
          <a:p>
            <a:pPr marL="342900" marR="0" lvl="0" indent="-342900" algn="l" rtl="0">
              <a:lnSpc>
                <a:spcPct val="80000"/>
              </a:lnSpc>
              <a:spcBef>
                <a:spcPts val="448"/>
              </a:spcBef>
              <a:spcAft>
                <a:spcPts val="0"/>
              </a:spcAft>
              <a:buClr>
                <a:schemeClr val="dk1"/>
              </a:buClr>
              <a:buSzPct val="101818"/>
              <a:buFont typeface="Arial"/>
              <a:buNone/>
            </a:pPr>
            <a:endParaRPr sz="2240" b="0" i="0" u="none" strike="noStrike" cap="none">
              <a:solidFill>
                <a:schemeClr val="dk1"/>
              </a:solidFill>
              <a:latin typeface="Arial"/>
              <a:ea typeface="Arial"/>
              <a:cs typeface="Arial"/>
              <a:sym typeface="Arial"/>
            </a:endParaRPr>
          </a:p>
          <a:p>
            <a:pPr marL="342900" marR="0" lvl="0" indent="-342900" algn="l" rtl="0">
              <a:lnSpc>
                <a:spcPct val="80000"/>
              </a:lnSpc>
              <a:spcBef>
                <a:spcPts val="448"/>
              </a:spcBef>
              <a:spcAft>
                <a:spcPts val="0"/>
              </a:spcAft>
              <a:buClr>
                <a:schemeClr val="dk1"/>
              </a:buClr>
              <a:buSzPct val="101818"/>
              <a:buFont typeface="Arial"/>
              <a:buNone/>
            </a:pPr>
            <a:endParaRPr sz="2240" b="0" i="0" u="none" strike="noStrike" cap="none">
              <a:solidFill>
                <a:schemeClr val="dk1"/>
              </a:solidFill>
              <a:latin typeface="Arial"/>
              <a:ea typeface="Arial"/>
              <a:cs typeface="Arial"/>
              <a:sym typeface="Arial"/>
            </a:endParaRPr>
          </a:p>
          <a:p>
            <a:pPr marL="342900" marR="0" lvl="0" indent="-342900" algn="l" rtl="0">
              <a:lnSpc>
                <a:spcPct val="80000"/>
              </a:lnSpc>
              <a:spcBef>
                <a:spcPts val="476"/>
              </a:spcBef>
              <a:spcAft>
                <a:spcPts val="0"/>
              </a:spcAft>
              <a:buClr>
                <a:schemeClr val="dk1"/>
              </a:buClr>
              <a:buSzPct val="99166"/>
              <a:buFont typeface="Arial"/>
              <a:buChar char="•"/>
            </a:pPr>
            <a:r>
              <a:rPr lang="de-AT" sz="2380" b="0" i="0" u="none" strike="noStrike" cap="none">
                <a:solidFill>
                  <a:schemeClr val="dk1"/>
                </a:solidFill>
                <a:latin typeface="Arial"/>
                <a:ea typeface="Arial"/>
                <a:cs typeface="Arial"/>
                <a:sym typeface="Arial"/>
              </a:rPr>
              <a:t>Bitte stellen Sie sicher, dass Sie für die kommenden 5-7 Minuten eine ruhige Umgebung haben</a:t>
            </a:r>
          </a:p>
          <a:p>
            <a:pPr marL="342900" marR="0" lvl="0" indent="-342900" algn="l" rtl="0">
              <a:lnSpc>
                <a:spcPct val="80000"/>
              </a:lnSpc>
              <a:spcBef>
                <a:spcPts val="448"/>
              </a:spcBef>
              <a:spcAft>
                <a:spcPts val="0"/>
              </a:spcAft>
              <a:buClr>
                <a:schemeClr val="dk1"/>
              </a:buClr>
              <a:buSzPct val="101818"/>
              <a:buFont typeface="Arial"/>
              <a:buNone/>
            </a:pPr>
            <a:endParaRPr sz="2240" b="0" i="0" u="none" strike="noStrike" cap="none">
              <a:solidFill>
                <a:schemeClr val="dk1"/>
              </a:solidFill>
              <a:latin typeface="Arial"/>
              <a:ea typeface="Arial"/>
              <a:cs typeface="Arial"/>
              <a:sym typeface="Arial"/>
            </a:endParaRPr>
          </a:p>
          <a:p>
            <a:pPr marL="342900" marR="0" lvl="0" indent="-342900" algn="l" rtl="0">
              <a:lnSpc>
                <a:spcPct val="80000"/>
              </a:lnSpc>
              <a:spcBef>
                <a:spcPts val="448"/>
              </a:spcBef>
              <a:spcAft>
                <a:spcPts val="0"/>
              </a:spcAft>
              <a:buClr>
                <a:schemeClr val="dk1"/>
              </a:buClr>
              <a:buSzPct val="25000"/>
              <a:buFont typeface="Arial"/>
              <a:buNone/>
            </a:pPr>
            <a:endParaRPr sz="2240" b="0" i="0" u="none" strike="noStrike" cap="none">
              <a:solidFill>
                <a:schemeClr val="dk1"/>
              </a:solidFill>
              <a:latin typeface="Arial"/>
              <a:ea typeface="Arial"/>
              <a:cs typeface="Arial"/>
              <a:sym typeface="Arial"/>
            </a:endParaRPr>
          </a:p>
          <a:p>
            <a:pPr marL="342900" marR="0" lvl="0" indent="-342900" algn="l" rtl="0">
              <a:lnSpc>
                <a:spcPct val="80000"/>
              </a:lnSpc>
              <a:spcBef>
                <a:spcPts val="476"/>
              </a:spcBef>
              <a:spcAft>
                <a:spcPts val="0"/>
              </a:spcAft>
              <a:buClr>
                <a:schemeClr val="dk1"/>
              </a:buClr>
              <a:buSzPct val="99166"/>
              <a:buFont typeface="Arial"/>
              <a:buChar char="•"/>
            </a:pPr>
            <a:r>
              <a:rPr lang="de-AT" sz="2380" b="0" i="0" u="none" strike="noStrike" cap="none">
                <a:solidFill>
                  <a:schemeClr val="dk1"/>
                </a:solidFill>
                <a:latin typeface="Arial"/>
                <a:ea typeface="Arial"/>
                <a:cs typeface="Arial"/>
                <a:sym typeface="Arial"/>
              </a:rPr>
              <a:t>Gehen Sie mit Freude in die Übung und lassen Sie sich von der animierten Präsentationen durch die nächste Schritte leiten. </a:t>
            </a:r>
          </a:p>
          <a:p>
            <a:pPr marL="342900" marR="0" lvl="0" indent="-342900" algn="l" rtl="0">
              <a:lnSpc>
                <a:spcPct val="80000"/>
              </a:lnSpc>
              <a:spcBef>
                <a:spcPts val="448"/>
              </a:spcBef>
              <a:spcAft>
                <a:spcPts val="0"/>
              </a:spcAft>
              <a:buClr>
                <a:schemeClr val="dk1"/>
              </a:buClr>
              <a:buSzPct val="101818"/>
              <a:buFont typeface="Arial"/>
              <a:buNone/>
            </a:pPr>
            <a:endParaRPr sz="2240" b="0" i="0" u="none" strike="noStrike" cap="none">
              <a:solidFill>
                <a:schemeClr val="dk1"/>
              </a:solidFill>
              <a:latin typeface="Arial"/>
              <a:ea typeface="Arial"/>
              <a:cs typeface="Arial"/>
              <a:sym typeface="Arial"/>
            </a:endParaRPr>
          </a:p>
          <a:p>
            <a:pPr marL="342900" marR="0" lvl="0" indent="-342900" algn="l" rtl="0">
              <a:lnSpc>
                <a:spcPct val="80000"/>
              </a:lnSpc>
              <a:spcBef>
                <a:spcPts val="448"/>
              </a:spcBef>
              <a:buClr>
                <a:schemeClr val="dk1"/>
              </a:buClr>
              <a:buSzPct val="25000"/>
              <a:buFont typeface="Arial"/>
              <a:buNone/>
            </a:pPr>
            <a:r>
              <a:rPr lang="de-AT" sz="2240" b="0" i="0" u="none" strike="noStrike" cap="none">
                <a:solidFill>
                  <a:schemeClr val="dk1"/>
                </a:solidFill>
                <a:latin typeface="Arial"/>
                <a:ea typeface="Arial"/>
                <a:cs typeface="Arial"/>
                <a:sym typeface="Arial"/>
              </a:rPr>
              <a:t>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subTitle" idx="1"/>
          </p:nvPr>
        </p:nvSpPr>
        <p:spPr>
          <a:xfrm>
            <a:off x="899591" y="980728"/>
            <a:ext cx="5715400" cy="1008112"/>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Arial"/>
              <a:buNone/>
            </a:pPr>
            <a:r>
              <a:rPr lang="de-AT" sz="4000" b="1" i="0" u="none" strike="noStrike" cap="none">
                <a:solidFill>
                  <a:srgbClr val="888888"/>
                </a:solidFill>
                <a:latin typeface="Arial"/>
                <a:ea typeface="Arial"/>
                <a:cs typeface="Arial"/>
                <a:sym typeface="Arial"/>
              </a:rPr>
              <a:t>Der Vergnügungspark</a:t>
            </a:r>
          </a:p>
        </p:txBody>
      </p:sp>
      <p:sp>
        <p:nvSpPr>
          <p:cNvPr id="197" name="Shape 197"/>
          <p:cNvSpPr txBox="1"/>
          <p:nvPr/>
        </p:nvSpPr>
        <p:spPr>
          <a:xfrm>
            <a:off x="899592" y="2492896"/>
            <a:ext cx="7459804" cy="329320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de-AT" sz="2400" b="0" i="0" u="none" strike="noStrike" cap="none">
                <a:solidFill>
                  <a:schemeClr val="dk1"/>
                </a:solidFill>
                <a:latin typeface="Arial"/>
                <a:ea typeface="Arial"/>
                <a:cs typeface="Arial"/>
                <a:sym typeface="Arial"/>
              </a:rPr>
              <a:t>Lassen Sie uns einen Spaziergang machen.</a:t>
            </a:r>
          </a:p>
          <a:p>
            <a:pPr marL="0" marR="0" lvl="0" indent="0" algn="ctr" rtl="0">
              <a:spcBef>
                <a:spcPts val="0"/>
              </a:spcBef>
              <a:buSzPct val="25000"/>
              <a:buNone/>
            </a:pPr>
            <a:r>
              <a:rPr lang="de-AT" sz="2400" b="0" i="0" u="none" strike="noStrike" cap="none">
                <a:solidFill>
                  <a:schemeClr val="dk1"/>
                </a:solidFill>
                <a:latin typeface="Arial"/>
                <a:ea typeface="Arial"/>
                <a:cs typeface="Arial"/>
                <a:sym typeface="Arial"/>
              </a:rPr>
              <a:t>Einen Spaziergang durch den Vergnügungspark.</a:t>
            </a:r>
          </a:p>
          <a:p>
            <a:pPr marL="0" marR="0" lvl="0" indent="0" algn="ctr" rtl="0">
              <a:spcBef>
                <a:spcPts val="0"/>
              </a:spcBef>
              <a:buNone/>
            </a:pPr>
            <a:endParaRPr sz="2400" b="0" i="0" u="none" strike="noStrike" cap="none">
              <a:solidFill>
                <a:schemeClr val="dk1"/>
              </a:solidFill>
              <a:latin typeface="Arial"/>
              <a:ea typeface="Arial"/>
              <a:cs typeface="Arial"/>
              <a:sym typeface="Arial"/>
            </a:endParaRPr>
          </a:p>
          <a:p>
            <a:pPr marL="0" marR="0" lvl="0" indent="0" algn="ctr" rtl="0">
              <a:spcBef>
                <a:spcPts val="0"/>
              </a:spcBef>
              <a:buNone/>
            </a:pPr>
            <a:endParaRPr sz="1600" b="0" i="0" u="none" strike="noStrike" cap="none">
              <a:solidFill>
                <a:schemeClr val="dk1"/>
              </a:solidFill>
              <a:latin typeface="Arial"/>
              <a:ea typeface="Arial"/>
              <a:cs typeface="Arial"/>
              <a:sym typeface="Arial"/>
            </a:endParaRPr>
          </a:p>
          <a:p>
            <a:pPr marL="0" marR="0" lvl="0" indent="0" algn="ctr" rtl="0">
              <a:spcBef>
                <a:spcPts val="0"/>
              </a:spcBef>
              <a:buSzPct val="25000"/>
              <a:buNone/>
            </a:pPr>
            <a:r>
              <a:rPr lang="de-AT" sz="2400" b="0" i="0" u="none" strike="noStrike" cap="none">
                <a:solidFill>
                  <a:schemeClr val="dk1"/>
                </a:solidFill>
                <a:latin typeface="Arial"/>
                <a:ea typeface="Arial"/>
                <a:cs typeface="Arial"/>
                <a:sym typeface="Arial"/>
              </a:rPr>
              <a:t>Waren Sie schon jemals in einem Vergnügungspark? All die Menschen? All die Geräusche? </a:t>
            </a:r>
          </a:p>
          <a:p>
            <a:pPr marL="0" marR="0" lvl="0" indent="0" algn="ctr" rtl="0">
              <a:spcBef>
                <a:spcPts val="0"/>
              </a:spcBef>
              <a:buSzPct val="25000"/>
              <a:buNone/>
            </a:pPr>
            <a:r>
              <a:rPr lang="de-AT" sz="2400" b="0" i="0" u="none" strike="noStrike" cap="none">
                <a:solidFill>
                  <a:schemeClr val="dk1"/>
                </a:solidFill>
                <a:latin typeface="Arial"/>
                <a:ea typeface="Arial"/>
                <a:cs typeface="Arial"/>
                <a:sym typeface="Arial"/>
              </a:rPr>
              <a:t>All die verführerischen Gerüche?</a:t>
            </a:r>
          </a:p>
          <a:p>
            <a:pPr marL="0" marR="0" lvl="0" indent="0" algn="l" rtl="0">
              <a:spcBef>
                <a:spcPts val="0"/>
              </a:spcBef>
              <a:buNone/>
            </a:pPr>
            <a:endParaRPr sz="2400">
              <a:solidFill>
                <a:schemeClr val="dk1"/>
              </a:solidFill>
              <a:latin typeface="Arial"/>
              <a:ea typeface="Arial"/>
              <a:cs typeface="Arial"/>
              <a:sym typeface="Arial"/>
            </a:endParaRPr>
          </a:p>
          <a:p>
            <a:pPr marL="0" marR="0" lvl="0" indent="0" algn="l" rtl="0">
              <a:spcBef>
                <a:spcPts val="0"/>
              </a:spcBef>
              <a:buNone/>
            </a:pPr>
            <a:endParaRPr sz="2400">
              <a:solidFill>
                <a:schemeClr val="dk1"/>
              </a:solidFill>
              <a:latin typeface="Arial"/>
              <a:ea typeface="Arial"/>
              <a:cs typeface="Arial"/>
              <a:sym typeface="Arial"/>
            </a:endParaRPr>
          </a:p>
        </p:txBody>
      </p:sp>
      <p:pic>
        <p:nvPicPr>
          <p:cNvPr id="198" name="Shape 198"/>
          <p:cNvPicPr preferRelativeResize="0"/>
          <p:nvPr/>
        </p:nvPicPr>
        <p:blipFill rotWithShape="1">
          <a:blip r:embed="rId3">
            <a:alphaModFix/>
          </a:blip>
          <a:srcRect/>
          <a:stretch/>
        </p:blipFill>
        <p:spPr>
          <a:xfrm>
            <a:off x="6516216" y="0"/>
            <a:ext cx="2627785" cy="2066088"/>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body" idx="1"/>
          </p:nvPr>
        </p:nvSpPr>
        <p:spPr>
          <a:xfrm>
            <a:off x="1259632" y="1268759"/>
            <a:ext cx="6670557" cy="1684782"/>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Clr>
                <a:schemeClr val="dk1"/>
              </a:buClr>
              <a:buSzPct val="25000"/>
              <a:buFont typeface="Arial"/>
              <a:buNone/>
            </a:pPr>
            <a:r>
              <a:rPr lang="de-AT" sz="3200" b="0" i="0" u="none" strike="noStrike" cap="none">
                <a:solidFill>
                  <a:schemeClr val="dk1"/>
                </a:solidFill>
                <a:latin typeface="Arial"/>
                <a:ea typeface="Arial"/>
                <a:cs typeface="Arial"/>
                <a:sym typeface="Arial"/>
              </a:rPr>
              <a:t>Es ist ein sonniger Tag und Sie beginnen durch einen solchen Vergnügungspark zu spazieren.</a:t>
            </a:r>
          </a:p>
          <a:p>
            <a:pPr marL="342900" marR="0" lvl="0" indent="-342900" algn="ctr" rtl="0">
              <a:spcBef>
                <a:spcPts val="640"/>
              </a:spcBef>
              <a:buClr>
                <a:schemeClr val="dk1"/>
              </a:buClr>
              <a:buSzPct val="25000"/>
              <a:buFont typeface="Arial"/>
              <a:buNone/>
            </a:pPr>
            <a:endParaRPr sz="3200" b="0" i="0" u="none" strike="noStrike" cap="none">
              <a:solidFill>
                <a:schemeClr val="dk1"/>
              </a:solidFill>
              <a:latin typeface="Arial"/>
              <a:ea typeface="Arial"/>
              <a:cs typeface="Arial"/>
              <a:sym typeface="Arial"/>
            </a:endParaRPr>
          </a:p>
        </p:txBody>
      </p:sp>
      <p:sp>
        <p:nvSpPr>
          <p:cNvPr id="204" name="Shape 204"/>
          <p:cNvSpPr/>
          <p:nvPr/>
        </p:nvSpPr>
        <p:spPr>
          <a:xfrm>
            <a:off x="1259632" y="2996951"/>
            <a:ext cx="6408712" cy="2985432"/>
          </a:xfrm>
          <a:prstGeom prst="rect">
            <a:avLst/>
          </a:prstGeom>
          <a:noFill/>
          <a:ln>
            <a:noFill/>
          </a:ln>
        </p:spPr>
        <p:txBody>
          <a:bodyPr lIns="91425" tIns="45700" rIns="91425" bIns="45700" anchor="t" anchorCtr="0">
            <a:noAutofit/>
          </a:bodyPr>
          <a:lstStyle/>
          <a:p>
            <a:pPr marL="0" marR="0" lvl="0" indent="0" algn="ctr" rtl="0">
              <a:spcBef>
                <a:spcPts val="0"/>
              </a:spcBef>
              <a:buNone/>
            </a:pPr>
            <a:endParaRPr sz="2800">
              <a:solidFill>
                <a:schemeClr val="dk1"/>
              </a:solidFill>
              <a:latin typeface="Arial"/>
              <a:ea typeface="Arial"/>
              <a:cs typeface="Arial"/>
              <a:sym typeface="Arial"/>
            </a:endParaRPr>
          </a:p>
          <a:p>
            <a:pPr marL="0" marR="0" lvl="0" indent="0" algn="ctr" rtl="0">
              <a:spcBef>
                <a:spcPts val="0"/>
              </a:spcBef>
              <a:buSzPct val="25000"/>
              <a:buNone/>
            </a:pPr>
            <a:r>
              <a:rPr lang="de-AT" sz="2800">
                <a:solidFill>
                  <a:schemeClr val="dk1"/>
                </a:solidFill>
                <a:latin typeface="Arial"/>
                <a:ea typeface="Arial"/>
                <a:cs typeface="Arial"/>
                <a:sym typeface="Arial"/>
              </a:rPr>
              <a:t>Sie sehen sich um und sind sich der Menschen bewusst, die Sie umgeben. </a:t>
            </a:r>
          </a:p>
          <a:p>
            <a:pPr marL="0" marR="0" lvl="0" indent="0" algn="ctr" rtl="0">
              <a:spcBef>
                <a:spcPts val="0"/>
              </a:spcBef>
              <a:buNone/>
            </a:pPr>
            <a:endParaRPr sz="1600">
              <a:solidFill>
                <a:schemeClr val="dk1"/>
              </a:solidFill>
              <a:latin typeface="Arial"/>
              <a:ea typeface="Arial"/>
              <a:cs typeface="Arial"/>
              <a:sym typeface="Arial"/>
            </a:endParaRPr>
          </a:p>
          <a:p>
            <a:pPr marL="0" marR="0" lvl="0" indent="0" algn="ctr" rtl="0">
              <a:spcBef>
                <a:spcPts val="0"/>
              </a:spcBef>
              <a:buNone/>
            </a:pPr>
            <a:endParaRPr sz="2800">
              <a:solidFill>
                <a:schemeClr val="dk1"/>
              </a:solidFill>
              <a:latin typeface="Arial"/>
              <a:ea typeface="Arial"/>
              <a:cs typeface="Arial"/>
              <a:sym typeface="Arial"/>
            </a:endParaRPr>
          </a:p>
          <a:p>
            <a:pPr marL="0" marR="0" lvl="0" indent="0" algn="ctr" rtl="0">
              <a:spcBef>
                <a:spcPts val="0"/>
              </a:spcBef>
              <a:buSzPct val="25000"/>
              <a:buNone/>
            </a:pPr>
            <a:r>
              <a:rPr lang="de-AT" sz="2800">
                <a:solidFill>
                  <a:schemeClr val="dk1"/>
                </a:solidFill>
                <a:latin typeface="Arial"/>
                <a:ea typeface="Arial"/>
                <a:cs typeface="Arial"/>
                <a:sym typeface="Arial"/>
              </a:rPr>
              <a:t>Sie beginnen langsam durch den Vergnügungspark zu gehen.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p:nvPr/>
        </p:nvSpPr>
        <p:spPr>
          <a:xfrm>
            <a:off x="611560" y="2708919"/>
            <a:ext cx="8136903" cy="1138772"/>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de-AT" sz="3400">
                <a:solidFill>
                  <a:schemeClr val="dk1"/>
                </a:solidFill>
                <a:latin typeface="Arial"/>
                <a:ea typeface="Arial"/>
                <a:cs typeface="Arial"/>
                <a:sym typeface="Arial"/>
              </a:rPr>
              <a:t>Schauen Sie sich die Menschen während Ihres Spaziergangs genau an.</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Shape 214"/>
          <p:cNvSpPr/>
          <p:nvPr/>
        </p:nvSpPr>
        <p:spPr>
          <a:xfrm>
            <a:off x="611560" y="2564903"/>
            <a:ext cx="7704855" cy="1138772"/>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de-AT" sz="3400">
                <a:solidFill>
                  <a:schemeClr val="dk1"/>
                </a:solidFill>
                <a:latin typeface="Arial"/>
                <a:ea typeface="Arial"/>
                <a:cs typeface="Arial"/>
                <a:sym typeface="Arial"/>
              </a:rPr>
              <a:t>Sie sehen sich um und sind sich der Menschen, die Sie umgeben, bewusst.</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Shape 219"/>
          <p:cNvSpPr/>
          <p:nvPr/>
        </p:nvSpPr>
        <p:spPr>
          <a:xfrm>
            <a:off x="683568" y="2708919"/>
            <a:ext cx="7848871" cy="1138772"/>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de-AT" sz="3400">
                <a:solidFill>
                  <a:schemeClr val="dk1"/>
                </a:solidFill>
                <a:latin typeface="Arial"/>
                <a:ea typeface="Arial"/>
                <a:cs typeface="Arial"/>
                <a:sym typeface="Arial"/>
              </a:rPr>
              <a:t>Sie sehen Menschen, die sich für unterschiedliche Attraktionen anstellen.</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Shape 225"/>
          <p:cNvSpPr/>
          <p:nvPr/>
        </p:nvSpPr>
        <p:spPr>
          <a:xfrm>
            <a:off x="899591" y="2636911"/>
            <a:ext cx="6912767" cy="1138772"/>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de-AT" sz="3400">
                <a:solidFill>
                  <a:schemeClr val="dk1"/>
                </a:solidFill>
                <a:latin typeface="Arial"/>
                <a:ea typeface="Arial"/>
                <a:cs typeface="Arial"/>
                <a:sym typeface="Arial"/>
              </a:rPr>
              <a:t>Sie bemerken amüsierte und erschrockene Gesichter.</a:t>
            </a:r>
          </a:p>
        </p:txBody>
      </p:sp>
    </p:spTree>
  </p:cSld>
  <p:clrMapOvr>
    <a:masterClrMapping/>
  </p:clrMapOvr>
  <p:transition spd="slow">
    <p:cut/>
  </p:transition>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461</Words>
  <Application>Microsoft Office PowerPoint</Application>
  <PresentationFormat>Bildschirmpräsentation (4:3)</PresentationFormat>
  <Paragraphs>85</Paragraphs>
  <Slides>16</Slides>
  <Notes>16</Notes>
  <HiddenSlides>0</HiddenSlides>
  <MMClips>0</MMClips>
  <ScaleCrop>false</ScaleCrop>
  <HeadingPairs>
    <vt:vector size="4" baseType="variant">
      <vt:variant>
        <vt:lpstr>Design</vt:lpstr>
      </vt:variant>
      <vt:variant>
        <vt:i4>2</vt:i4>
      </vt:variant>
      <vt:variant>
        <vt:lpstr>Folientitel</vt:lpstr>
      </vt:variant>
      <vt:variant>
        <vt:i4>16</vt:i4>
      </vt:variant>
    </vt:vector>
  </HeadingPairs>
  <TitlesOfParts>
    <vt:vector size="18" baseType="lpstr">
      <vt:lpstr>Office Theme</vt:lpstr>
      <vt:lpstr>1_Office Theme</vt:lpstr>
      <vt:lpstr>Bewusstseinsübung</vt:lpstr>
      <vt:lpstr>Warum ein Diversity Training absolvieren? Eine Bewusstseinsübung</vt:lpstr>
      <vt:lpstr>Folie 3</vt:lpstr>
      <vt:lpstr>Folie 4</vt:lpstr>
      <vt:lpstr>Folie 5</vt:lpstr>
      <vt:lpstr>Folie 6</vt:lpstr>
      <vt:lpstr>Folie 7</vt:lpstr>
      <vt:lpstr>Folie 8</vt:lpstr>
      <vt:lpstr>Folie 9</vt:lpstr>
      <vt:lpstr>Folie 10</vt:lpstr>
      <vt:lpstr>Folie 11</vt:lpstr>
      <vt:lpstr>Folie 12</vt:lpstr>
      <vt:lpstr>Bewusstsein von Diversity  </vt:lpstr>
      <vt:lpstr>ABER  waren in Ihren Vorstellungen auch...</vt:lpstr>
      <vt:lpstr>Warum diese Übung? </vt:lpstr>
      <vt:lpstr>Folie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Bewusstseinsübung</dc:title>
  <dc:creator>Veronika Rechberger</dc:creator>
  <cp:lastModifiedBy>Veronika Rechberger</cp:lastModifiedBy>
  <cp:revision>1</cp:revision>
  <dcterms:modified xsi:type="dcterms:W3CDTF">2016-05-03T12:39:20Z</dcterms:modified>
</cp:coreProperties>
</file>