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0"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9" name="Shape 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6" name="Shape 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3" name="Shape 10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0" name="Shape 11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9" name="Shape 11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6" name="Shape 12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x="0" y="0"/>
          <a:ext cx="0" cy="0"/>
          <a:chOff x="0" y="0"/>
          <a:chExt cx="0" cy="0"/>
        </a:xfrm>
      </p:grpSpPr>
      <p:sp>
        <p:nvSpPr>
          <p:cNvPr id="19" name="Shape 19"/>
          <p:cNvSpPr txBox="1"/>
          <p:nvPr>
            <p:ph type="ctrTitle"/>
          </p:nvPr>
        </p:nvSpPr>
        <p:spPr>
          <a:xfrm>
            <a:off x="1141998" y="1201971"/>
            <a:ext cx="6630402" cy="23730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0" name="Shape 20"/>
          <p:cNvSpPr txBox="1"/>
          <p:nvPr>
            <p:ph idx="1" type="subTitle"/>
          </p:nvPr>
        </p:nvSpPr>
        <p:spPr>
          <a:xfrm>
            <a:off x="1141999" y="3692460"/>
            <a:ext cx="6630400" cy="2102354"/>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Arial"/>
                <a:ea typeface="Arial"/>
                <a:cs typeface="Arial"/>
                <a:sym typeface="Arial"/>
              </a:defRPr>
            </a:lvl1pPr>
            <a:lvl2pPr indent="0" lvl="1" marL="457200" marR="0" rtl="0" algn="ctr">
              <a:spcBef>
                <a:spcPts val="560"/>
              </a:spcBef>
              <a:buClr>
                <a:srgbClr val="888888"/>
              </a:buClr>
              <a:buFont typeface="Arial"/>
              <a:buNone/>
              <a:defRPr b="0" i="0" sz="2800" u="none" cap="none" strike="noStrike">
                <a:solidFill>
                  <a:srgbClr val="888888"/>
                </a:solidFill>
                <a:latin typeface="Arial"/>
                <a:ea typeface="Arial"/>
                <a:cs typeface="Arial"/>
                <a:sym typeface="Arial"/>
              </a:defRPr>
            </a:lvl2pPr>
            <a:lvl3pPr indent="0" lvl="2" marL="914400" marR="0" rtl="0" algn="ctr">
              <a:spcBef>
                <a:spcPts val="480"/>
              </a:spcBef>
              <a:buClr>
                <a:srgbClr val="888888"/>
              </a:buClr>
              <a:buFont typeface="Arial"/>
              <a:buNone/>
              <a:defRPr b="0" i="0" sz="2400" u="none" cap="none" strike="noStrike">
                <a:solidFill>
                  <a:srgbClr val="888888"/>
                </a:solidFill>
                <a:latin typeface="Arial"/>
                <a:ea typeface="Arial"/>
                <a:cs typeface="Arial"/>
                <a:sym typeface="Arial"/>
              </a:defRPr>
            </a:lvl3pPr>
            <a:lvl4pPr indent="0" lvl="3" marL="13716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4pPr>
            <a:lvl5pPr indent="0" lvl="4" marL="18288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1" name="Shape 2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5" name="Shape 75"/>
        <p:cNvGrpSpPr/>
        <p:nvPr/>
      </p:nvGrpSpPr>
      <p:grpSpPr>
        <a:xfrm>
          <a:off x="0" y="0"/>
          <a:ext cx="0" cy="0"/>
          <a:chOff x="0" y="0"/>
          <a:chExt cx="0" cy="0"/>
        </a:xfrm>
      </p:grpSpPr>
      <p:sp>
        <p:nvSpPr>
          <p:cNvPr id="76" name="Shape 76"/>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7" name="Shape 77"/>
          <p:cNvSpPr txBox="1"/>
          <p:nvPr>
            <p:ph idx="1" type="body"/>
          </p:nvPr>
        </p:nvSpPr>
        <p:spPr>
          <a:xfrm rot="5400000">
            <a:off x="2299931" y="442268"/>
            <a:ext cx="4354694" cy="6670557"/>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8" name="Shape 7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0" name="Shape 8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508673" y="2395364"/>
            <a:ext cx="5851525" cy="1610071"/>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3" name="Shape 83"/>
          <p:cNvSpPr txBox="1"/>
          <p:nvPr>
            <p:ph idx="1" type="body"/>
          </p:nvPr>
        </p:nvSpPr>
        <p:spPr>
          <a:xfrm rot="5400000">
            <a:off x="883735" y="532900"/>
            <a:ext cx="5851525" cy="53350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84" name="Shape 8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5" name="Shape 8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6" name="Shape 8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x="0" y="0"/>
          <a:ext cx="0" cy="0"/>
          <a:chOff x="0" y="0"/>
          <a:chExt cx="0" cy="0"/>
        </a:xfrm>
      </p:grpSpPr>
      <p:sp>
        <p:nvSpPr>
          <p:cNvPr id="25" name="Shape 25"/>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6" name="Shape 26"/>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7" name="Shape 2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0" name="Shape 30"/>
        <p:cNvGrpSpPr/>
        <p:nvPr/>
      </p:nvGrpSpPr>
      <p:grpSpPr>
        <a:xfrm>
          <a:off x="0" y="0"/>
          <a:ext cx="0" cy="0"/>
          <a:chOff x="0" y="0"/>
          <a:chExt cx="0" cy="0"/>
        </a:xfrm>
      </p:grpSpPr>
      <p:sp>
        <p:nvSpPr>
          <p:cNvPr id="31" name="Shape 31"/>
          <p:cNvSpPr txBox="1"/>
          <p:nvPr>
            <p:ph type="title"/>
          </p:nvPr>
        </p:nvSpPr>
        <p:spPr>
          <a:xfrm>
            <a:off x="1174016" y="4406900"/>
            <a:ext cx="6638538" cy="1362075"/>
          </a:xfrm>
          <a:prstGeom prst="rect">
            <a:avLst/>
          </a:prstGeom>
          <a:noFill/>
          <a:ln>
            <a:noFill/>
          </a:ln>
        </p:spPr>
        <p:txBody>
          <a:bodyPr anchorCtr="0" anchor="t" bIns="91425" lIns="91425" rIns="91425" tIns="91425"/>
          <a:lstStyle>
            <a:lvl1pPr lvl="0" rtl="0" algn="l">
              <a:spcBef>
                <a:spcPts val="0"/>
              </a:spcBef>
              <a:defRPr b="1" sz="4000"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1" type="body"/>
          </p:nvPr>
        </p:nvSpPr>
        <p:spPr>
          <a:xfrm>
            <a:off x="1174016" y="2906713"/>
            <a:ext cx="6638540" cy="1500187"/>
          </a:xfrm>
          <a:prstGeom prst="rect">
            <a:avLst/>
          </a:prstGeom>
          <a:noFill/>
          <a:ln>
            <a:noFill/>
          </a:ln>
        </p:spPr>
        <p:txBody>
          <a:bodyPr anchorCtr="0" anchor="b" bIns="91425" lIns="91425" rIns="91425" tIns="91425"/>
          <a:lstStyle>
            <a:lvl1pPr indent="0" lvl="0" marL="0" rtl="0">
              <a:spcBef>
                <a:spcPts val="0"/>
              </a:spcBef>
              <a:buClr>
                <a:srgbClr val="888888"/>
              </a:buClr>
              <a:buNone/>
              <a:defRPr sz="2000">
                <a:solidFill>
                  <a:srgbClr val="888888"/>
                </a:solidFill>
              </a:defRPr>
            </a:lvl1pPr>
            <a:lvl2pPr indent="0" lvl="1" marL="457200" rtl="0">
              <a:spcBef>
                <a:spcPts val="0"/>
              </a:spcBef>
              <a:buClr>
                <a:srgbClr val="888888"/>
              </a:buClr>
              <a:buNone/>
              <a:defRPr sz="1800">
                <a:solidFill>
                  <a:srgbClr val="888888"/>
                </a:solidFill>
              </a:defRPr>
            </a:lvl2pPr>
            <a:lvl3pPr indent="0" lvl="2" marL="914400" rtl="0">
              <a:spcBef>
                <a:spcPts val="0"/>
              </a:spcBef>
              <a:buClr>
                <a:srgbClr val="888888"/>
              </a:buClr>
              <a:buNone/>
              <a:defRPr sz="1600">
                <a:solidFill>
                  <a:srgbClr val="888888"/>
                </a:solidFill>
              </a:defRPr>
            </a:lvl3pPr>
            <a:lvl4pPr indent="0" lvl="3" marL="1371600" rtl="0">
              <a:spcBef>
                <a:spcPts val="0"/>
              </a:spcBef>
              <a:buClr>
                <a:srgbClr val="888888"/>
              </a:buClr>
              <a:buNone/>
              <a:defRPr sz="1400">
                <a:solidFill>
                  <a:srgbClr val="888888"/>
                </a:solidFill>
              </a:defRPr>
            </a:lvl4pPr>
            <a:lvl5pPr indent="0" lvl="4" marL="1828800" rtl="0">
              <a:spcBef>
                <a:spcPts val="0"/>
              </a:spcBef>
              <a:buClr>
                <a:srgbClr val="888888"/>
              </a:buClr>
              <a:buNone/>
              <a:defRPr sz="1400">
                <a:solidFill>
                  <a:srgbClr val="888888"/>
                </a:solidFill>
              </a:defRPr>
            </a:lvl5pPr>
            <a:lvl6pPr indent="0" lvl="5" marL="2286000" rtl="0">
              <a:spcBef>
                <a:spcPts val="0"/>
              </a:spcBef>
              <a:buClr>
                <a:srgbClr val="888888"/>
              </a:buClr>
              <a:buFont typeface="Calibri"/>
              <a:buNone/>
              <a:defRPr sz="1400">
                <a:solidFill>
                  <a:srgbClr val="888888"/>
                </a:solidFill>
              </a:defRPr>
            </a:lvl6pPr>
            <a:lvl7pPr indent="0" lvl="6" marL="2743200" rtl="0">
              <a:spcBef>
                <a:spcPts val="0"/>
              </a:spcBef>
              <a:buClr>
                <a:srgbClr val="888888"/>
              </a:buClr>
              <a:buFont typeface="Calibri"/>
              <a:buNone/>
              <a:defRPr sz="1400">
                <a:solidFill>
                  <a:srgbClr val="888888"/>
                </a:solidFill>
              </a:defRPr>
            </a:lvl7pPr>
            <a:lvl8pPr indent="0" lvl="7" marL="3200400" rtl="0">
              <a:spcBef>
                <a:spcPts val="0"/>
              </a:spcBef>
              <a:buClr>
                <a:srgbClr val="888888"/>
              </a:buClr>
              <a:buFont typeface="Calibri"/>
              <a:buNone/>
              <a:defRPr sz="1400">
                <a:solidFill>
                  <a:srgbClr val="888888"/>
                </a:solidFill>
              </a:defRPr>
            </a:lvl8pPr>
            <a:lvl9pPr indent="0" lvl="8" marL="3657600" rtl="0">
              <a:spcBef>
                <a:spcPts val="0"/>
              </a:spcBef>
              <a:buClr>
                <a:srgbClr val="888888"/>
              </a:buClr>
              <a:buFont typeface="Calibri"/>
              <a:buNone/>
              <a:defRPr sz="1400">
                <a:solidFill>
                  <a:srgbClr val="888888"/>
                </a:solidFill>
              </a:defRPr>
            </a:lvl9pPr>
          </a:lstStyle>
          <a:p/>
        </p:txBody>
      </p:sp>
      <p:sp>
        <p:nvSpPr>
          <p:cNvPr id="33" name="Shape 3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1141998" y="1600200"/>
            <a:ext cx="3353801"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39" name="Shape 39"/>
          <p:cNvSpPr txBox="1"/>
          <p:nvPr>
            <p:ph idx="2" type="body"/>
          </p:nvPr>
        </p:nvSpPr>
        <p:spPr>
          <a:xfrm>
            <a:off x="4648200" y="1600200"/>
            <a:ext cx="3164356"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40" name="Shape 4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3" name="Shape 43"/>
        <p:cNvGrpSpPr/>
        <p:nvPr/>
      </p:nvGrpSpPr>
      <p:grpSpPr>
        <a:xfrm>
          <a:off x="0" y="0"/>
          <a:ext cx="0" cy="0"/>
          <a:chOff x="0" y="0"/>
          <a:chExt cx="0" cy="0"/>
        </a:xfrm>
      </p:grpSpPr>
      <p:sp>
        <p:nvSpPr>
          <p:cNvPr id="44" name="Shape 44"/>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5" name="Shape 45"/>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6" name="Shape 46"/>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7" name="Shape 47"/>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8" name="Shape 48"/>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9" name="Shape 4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2" name="Shape 52"/>
        <p:cNvGrpSpPr/>
        <p:nvPr/>
      </p:nvGrpSpPr>
      <p:grpSpPr>
        <a:xfrm>
          <a:off x="0" y="0"/>
          <a:ext cx="0" cy="0"/>
          <a:chOff x="0" y="0"/>
          <a:chExt cx="0" cy="0"/>
        </a:xfrm>
      </p:grpSpPr>
      <p:sp>
        <p:nvSpPr>
          <p:cNvPr id="53" name="Shape 53"/>
          <p:cNvSpPr txBox="1"/>
          <p:nvPr>
            <p:ph type="title"/>
          </p:nvPr>
        </p:nvSpPr>
        <p:spPr>
          <a:xfrm>
            <a:off x="1141998" y="722862"/>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4" name="Shape 5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p:txBody>
      </p:sp>
      <p:sp>
        <p:nvSpPr>
          <p:cNvPr id="64" name="Shape 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8" name="Shape 68"/>
        <p:cNvGrpSpPr/>
        <p:nvPr/>
      </p:nvGrpSpPr>
      <p:grpSpPr>
        <a:xfrm>
          <a:off x="0" y="0"/>
          <a:ext cx="0" cy="0"/>
          <a:chOff x="0" y="0"/>
          <a:chExt cx="0" cy="0"/>
        </a:xfrm>
      </p:grpSpPr>
      <p:sp>
        <p:nvSpPr>
          <p:cNvPr id="69" name="Shape 69"/>
          <p:cNvSpPr txBox="1"/>
          <p:nvPr>
            <p:ph type="title"/>
          </p:nvPr>
        </p:nvSpPr>
        <p:spPr>
          <a:xfrm>
            <a:off x="1183933" y="4800600"/>
            <a:ext cx="6628623" cy="566737"/>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p:nvPr>
            <p:ph idx="2" type="pic"/>
          </p:nvPr>
        </p:nvSpPr>
        <p:spPr>
          <a:xfrm>
            <a:off x="1183933" y="207244"/>
            <a:ext cx="6628623" cy="4114800"/>
          </a:xfrm>
          <a:prstGeom prst="rect">
            <a:avLst/>
          </a:prstGeom>
          <a:noFill/>
          <a:ln>
            <a:noFill/>
          </a:ln>
        </p:spPr>
        <p:txBody>
          <a:bodyPr anchorCtr="0" anchor="ctr" bIns="91425" lIns="91425" rIns="91425" tIns="91425"/>
          <a:lstStyle>
            <a:lvl1pPr indent="0" lvl="0" marL="0" marR="0" rtl="0" algn="l">
              <a:spcBef>
                <a:spcPts val="0"/>
              </a:spcBef>
              <a:buClr>
                <a:srgbClr val="888888"/>
              </a:buClr>
              <a:buFont typeface="Calibri"/>
              <a:buNone/>
              <a:defRPr b="0" i="0" sz="3200" u="none" cap="none" strike="noStrike">
                <a:solidFill>
                  <a:srgbClr val="888888"/>
                </a:solidFill>
                <a:latin typeface="Calibri"/>
                <a:ea typeface="Calibri"/>
                <a:cs typeface="Calibri"/>
                <a:sym typeface="Calibri"/>
              </a:defRPr>
            </a:lvl1pPr>
            <a:lvl2pPr indent="0" lvl="1" marL="457200" marR="0" rtl="0" algn="l">
              <a:spcBef>
                <a:spcPts val="0"/>
              </a:spcBef>
              <a:buClr>
                <a:schemeClr val="dk1"/>
              </a:buClr>
              <a:buFont typeface="Calibri"/>
              <a:buNone/>
              <a:defRPr b="0" i="0" sz="28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 type="body"/>
          </p:nvPr>
        </p:nvSpPr>
        <p:spPr>
          <a:xfrm>
            <a:off x="1183933" y="5367337"/>
            <a:ext cx="6628623" cy="804861"/>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72" name="Shape 7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4" name="Shape 7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n-U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7.xml"/><Relationship Id="rId10" Type="http://schemas.openxmlformats.org/officeDocument/2006/relationships/slideLayout" Target="../slideLayouts/slideLayout6.xml"/><Relationship Id="rId13" Type="http://schemas.openxmlformats.org/officeDocument/2006/relationships/slideLayout" Target="../slideLayouts/slideLayout9.xml"/><Relationship Id="rId12" Type="http://schemas.openxmlformats.org/officeDocument/2006/relationships/slideLayout" Target="../slideLayouts/slideLayout8.xml"/><Relationship Id="rId1" Type="http://schemas.openxmlformats.org/officeDocument/2006/relationships/image" Target="../media/image02.gif"/><Relationship Id="rId2" Type="http://schemas.openxmlformats.org/officeDocument/2006/relationships/image" Target="../media/image00.gif"/><Relationship Id="rId3" Type="http://schemas.openxmlformats.org/officeDocument/2006/relationships/image" Target="../media/image03.png"/><Relationship Id="rId4" Type="http://schemas.openxmlformats.org/officeDocument/2006/relationships/image" Target="../media/image01.png"/><Relationship Id="rId9" Type="http://schemas.openxmlformats.org/officeDocument/2006/relationships/slideLayout" Target="../slideLayouts/slideLayout5.xml"/><Relationship Id="rId15" Type="http://schemas.openxmlformats.org/officeDocument/2006/relationships/slideLayout" Target="../slideLayouts/slideLayout11.xml"/><Relationship Id="rId14" Type="http://schemas.openxmlformats.org/officeDocument/2006/relationships/slideLayout" Target="../slideLayouts/slideLayout10.xml"/><Relationship Id="rId16" Type="http://schemas.openxmlformats.org/officeDocument/2006/relationships/theme" Target="../theme/theme2.xm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9E9E9"/>
        </a:solidFill>
      </p:bgPr>
    </p:bg>
    <p:spTree>
      <p:nvGrpSpPr>
        <p:cNvPr id="5" name="Shape 5"/>
        <p:cNvGrpSpPr/>
        <p:nvPr/>
      </p:nvGrpSpPr>
      <p:grpSpPr>
        <a:xfrm>
          <a:off x="0" y="0"/>
          <a:ext cx="0" cy="0"/>
          <a:chOff x="0" y="0"/>
          <a:chExt cx="0" cy="0"/>
        </a:xfrm>
      </p:grpSpPr>
      <p:pic>
        <p:nvPicPr>
          <p:cNvPr descr="bot_bgr_kr.gif" id="6" name="Shape 6"/>
          <p:cNvPicPr preferRelativeResize="0"/>
          <p:nvPr/>
        </p:nvPicPr>
        <p:blipFill rotWithShape="1">
          <a:blip r:embed="rId1">
            <a:alphaModFix/>
          </a:blip>
          <a:srcRect b="0" l="0" r="0" t="0"/>
          <a:stretch/>
        </p:blipFill>
        <p:spPr>
          <a:xfrm>
            <a:off x="0" y="4736855"/>
            <a:ext cx="9144000" cy="2121143"/>
          </a:xfrm>
          <a:prstGeom prst="rect">
            <a:avLst/>
          </a:prstGeom>
          <a:noFill/>
          <a:ln>
            <a:noFill/>
          </a:ln>
        </p:spPr>
      </p:pic>
      <p:pic>
        <p:nvPicPr>
          <p:cNvPr descr="back_full.gif" id="7" name="Shape 7"/>
          <p:cNvPicPr preferRelativeResize="0"/>
          <p:nvPr/>
        </p:nvPicPr>
        <p:blipFill rotWithShape="1">
          <a:blip r:embed="rId2">
            <a:alphaModFix/>
          </a:blip>
          <a:srcRect b="0" l="0" r="0" t="0"/>
          <a:stretch/>
        </p:blipFill>
        <p:spPr>
          <a:xfrm>
            <a:off x="0" y="0"/>
            <a:ext cx="9144000" cy="5861359"/>
          </a:xfrm>
          <a:prstGeom prst="rect">
            <a:avLst/>
          </a:prstGeom>
          <a:noFill/>
          <a:ln>
            <a:noFill/>
          </a:ln>
        </p:spPr>
      </p:pic>
      <p:sp>
        <p:nvSpPr>
          <p:cNvPr id="8" name="Shape 8"/>
          <p:cNvSpPr txBox="1"/>
          <p:nvPr>
            <p:ph type="title"/>
          </p:nvPr>
        </p:nvSpPr>
        <p:spPr>
          <a:xfrm>
            <a:off x="1141998" y="274637"/>
            <a:ext cx="6670558"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 name="Shape 9"/>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buClr>
                <a:schemeClr val="dk1"/>
              </a:buClr>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buClr>
                <a:schemeClr val="dk1"/>
              </a:buClr>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9pPr>
          </a:lstStyle>
          <a:p/>
        </p:txBody>
      </p:sp>
      <p:sp>
        <p:nvSpPr>
          <p:cNvPr id="10" name="Shape 1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1" name="Shape 1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None/>
            </a:pPr>
            <a:r>
              <a:t/>
            </a:r>
            <a:endParaRPr b="0" i="0" sz="1200" u="none" cap="none" strike="noStrike">
              <a:solidFill>
                <a:srgbClr val="888888"/>
              </a:solidFill>
              <a:latin typeface="Calibri"/>
              <a:ea typeface="Calibri"/>
              <a:cs typeface="Calibri"/>
              <a:sym typeface="Calibri"/>
            </a:endParaRPr>
          </a:p>
        </p:txBody>
      </p:sp>
      <p:sp>
        <p:nvSpPr>
          <p:cNvPr id="13" name="Shape 13"/>
          <p:cNvSpPr/>
          <p:nvPr/>
        </p:nvSpPr>
        <p:spPr>
          <a:xfrm>
            <a:off x="3124200" y="6500625"/>
            <a:ext cx="184666" cy="307777"/>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i="0" sz="1400" u="none" cap="none" strike="noStrike">
              <a:solidFill>
                <a:srgbClr val="454851"/>
              </a:solidFill>
              <a:latin typeface="Arial"/>
              <a:ea typeface="Arial"/>
              <a:cs typeface="Arial"/>
              <a:sym typeface="Arial"/>
            </a:endParaRPr>
          </a:p>
        </p:txBody>
      </p:sp>
      <p:sp>
        <p:nvSpPr>
          <p:cNvPr id="14" name="Shape 14"/>
          <p:cNvSpPr/>
          <p:nvPr/>
        </p:nvSpPr>
        <p:spPr>
          <a:xfrm>
            <a:off x="8166635" y="6452587"/>
            <a:ext cx="800218"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000" u="none" cap="none" strike="noStrike">
                <a:solidFill>
                  <a:srgbClr val="3F404A"/>
                </a:solidFill>
                <a:latin typeface="Arial"/>
                <a:ea typeface="Arial"/>
                <a:cs typeface="Arial"/>
                <a:sym typeface="Arial"/>
              </a:rPr>
              <a:t>openprof.eu</a:t>
            </a:r>
          </a:p>
        </p:txBody>
      </p:sp>
      <p:sp>
        <p:nvSpPr>
          <p:cNvPr id="15" name="Shape 15"/>
          <p:cNvSpPr/>
          <p:nvPr/>
        </p:nvSpPr>
        <p:spPr>
          <a:xfrm>
            <a:off x="3498060" y="6459864"/>
            <a:ext cx="2477774"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n-US" sz="1000" u="none" cap="none" strike="noStrike">
                <a:solidFill>
                  <a:srgbClr val="3F404A"/>
                </a:solidFill>
                <a:latin typeface="Arial"/>
                <a:ea typeface="Arial"/>
                <a:cs typeface="Arial"/>
                <a:sym typeface="Arial"/>
              </a:rPr>
              <a:t>Project No. 2014-1-LT01-KA202-000562</a:t>
            </a:r>
          </a:p>
        </p:txBody>
      </p:sp>
      <p:pic>
        <p:nvPicPr>
          <p:cNvPr descr="erasmusplus_logo.png" id="16" name="Shape 16"/>
          <p:cNvPicPr preferRelativeResize="0"/>
          <p:nvPr/>
        </p:nvPicPr>
        <p:blipFill rotWithShape="1">
          <a:blip r:embed="rId3">
            <a:alphaModFix/>
          </a:blip>
          <a:srcRect b="0" l="0" r="0" t="0"/>
          <a:stretch/>
        </p:blipFill>
        <p:spPr>
          <a:xfrm>
            <a:off x="6721121" y="184478"/>
            <a:ext cx="2245734" cy="494341"/>
          </a:xfrm>
          <a:prstGeom prst="rect">
            <a:avLst/>
          </a:prstGeom>
          <a:noFill/>
          <a:ln>
            <a:noFill/>
          </a:ln>
        </p:spPr>
      </p:pic>
      <p:pic>
        <p:nvPicPr>
          <p:cNvPr descr="oficialus_logo_296x200_0.png" id="17" name="Shape 17"/>
          <p:cNvPicPr preferRelativeResize="0"/>
          <p:nvPr/>
        </p:nvPicPr>
        <p:blipFill rotWithShape="1">
          <a:blip r:embed="rId4">
            <a:alphaModFix/>
          </a:blip>
          <a:srcRect b="0" l="0" r="0" t="0"/>
          <a:stretch/>
        </p:blipFill>
        <p:spPr>
          <a:xfrm>
            <a:off x="0" y="0"/>
            <a:ext cx="1434138" cy="96901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5"/>
    <p:sldLayoutId id="214748364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s://youtu.be/FyqpcM9VOP4" TargetMode="External"/><Relationship Id="rId4" Type="http://schemas.openxmlformats.org/officeDocument/2006/relationships/hyperlink" Target="https://youtu.be/FyqpcM9VOP4" TargetMode="External"/><Relationship Id="rId5" Type="http://schemas.openxmlformats.org/officeDocument/2006/relationships/hyperlink" Target="https://youtu.be/FyqpcM9VOP4" TargetMode="External"/><Relationship Id="rId6" Type="http://schemas.openxmlformats.org/officeDocument/2006/relationships/hyperlink" Target="https://youtu.be/FyqpcM9VOP4" TargetMode="External"/><Relationship Id="rId7" Type="http://schemas.openxmlformats.org/officeDocument/2006/relationships/hyperlink" Target="http://youtube.com/v/FyqpcM9VOP4" TargetMode="External"/><Relationship Id="rId8" Type="http://schemas.openxmlformats.org/officeDocument/2006/relationships/image" Target="../media/image0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ctrTitle"/>
          </p:nvPr>
        </p:nvSpPr>
        <p:spPr>
          <a:xfrm>
            <a:off x="1141996" y="1554008"/>
            <a:ext cx="6885470" cy="237309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Arial"/>
              <a:buNone/>
            </a:pPr>
            <a:r>
              <a:rPr lang="en-US"/>
              <a:t>Tomar decisiones en grupo de manera consensuada</a:t>
            </a:r>
            <a:r>
              <a:rPr b="0" i="0" lang="en-US" sz="4400" u="none" cap="none" strike="noStrike">
                <a:solidFill>
                  <a:schemeClr val="dk1"/>
                </a:solidFill>
                <a:latin typeface="Arial"/>
                <a:ea typeface="Arial"/>
                <a:cs typeface="Arial"/>
                <a:sym typeface="Arial"/>
              </a:rPr>
              <a:t> </a:t>
            </a:r>
          </a:p>
        </p:txBody>
      </p:sp>
      <p:sp>
        <p:nvSpPr>
          <p:cNvPr id="92" name="Shape 92"/>
          <p:cNvSpPr txBox="1"/>
          <p:nvPr>
            <p:ph idx="1" type="subTitle"/>
          </p:nvPr>
        </p:nvSpPr>
        <p:spPr>
          <a:xfrm>
            <a:off x="1141999" y="4485373"/>
            <a:ext cx="6630400" cy="1520791"/>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3200" u="none" cap="none" strike="noStrike">
                <a:solidFill>
                  <a:srgbClr val="888888"/>
                </a:solidFill>
                <a:latin typeface="Arial"/>
                <a:ea typeface="Arial"/>
                <a:cs typeface="Arial"/>
                <a:sym typeface="Arial"/>
              </a:rPr>
              <a:t>Fondo Formación Euskadi, S.L.L.</a:t>
            </a:r>
          </a:p>
        </p:txBody>
      </p:sp>
      <p:sp>
        <p:nvSpPr>
          <p:cNvPr id="93" name="Shape 9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lang="en-US" sz="3200"/>
              <a:t>Objetivos</a:t>
            </a:r>
            <a:br>
              <a:rPr b="0" i="0" lang="en-US" sz="3200" u="none" cap="none" strike="noStrike">
                <a:solidFill>
                  <a:schemeClr val="dk1"/>
                </a:solidFill>
                <a:latin typeface="Arial"/>
                <a:ea typeface="Arial"/>
                <a:cs typeface="Arial"/>
                <a:sym typeface="Arial"/>
              </a:rPr>
            </a:br>
          </a:p>
        </p:txBody>
      </p:sp>
      <p:sp>
        <p:nvSpPr>
          <p:cNvPr id="99" name="Shape 99"/>
          <p:cNvSpPr txBox="1"/>
          <p:nvPr>
            <p:ph idx="1" type="subTitle"/>
          </p:nvPr>
        </p:nvSpPr>
        <p:spPr>
          <a:xfrm>
            <a:off x="1207121" y="2556183"/>
            <a:ext cx="6630300" cy="1520700"/>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n-US" sz="2800"/>
              <a:t>Hacer que los estudiantes tomen decisiones democraticamente y participativamente</a:t>
            </a:r>
          </a:p>
          <a:p>
            <a:pPr indent="0" lvl="0" marL="0" marR="0" rtl="0" algn="l">
              <a:spcBef>
                <a:spcPts val="0"/>
              </a:spcBef>
              <a:buClr>
                <a:srgbClr val="888888"/>
              </a:buClr>
              <a:buSzPct val="100000"/>
              <a:buFont typeface="Arial"/>
              <a:buChar char="•"/>
            </a:pPr>
            <a:r>
              <a:rPr lang="en-US" sz="2800"/>
              <a:t>Fomentar el diálogo y el debate</a:t>
            </a:r>
          </a:p>
          <a:p>
            <a:pPr indent="0" lvl="0" marL="0" marR="0" rtl="0" algn="l">
              <a:spcBef>
                <a:spcPts val="0"/>
              </a:spcBef>
              <a:buClr>
                <a:srgbClr val="888888"/>
              </a:buClr>
              <a:buSzPct val="100000"/>
              <a:buFont typeface="Arial"/>
              <a:buChar char="•"/>
            </a:pPr>
            <a:r>
              <a:rPr lang="en-US" sz="2800"/>
              <a:t>Enseñar de manera clara y ordenada las conclusiones al resto del grupo</a:t>
            </a:r>
          </a:p>
          <a:p>
            <a:pPr lvl="0" marR="0" rtl="0" algn="l">
              <a:spcBef>
                <a:spcPts val="560"/>
              </a:spcBef>
              <a:buNone/>
            </a:pPr>
            <a:r>
              <a:t/>
            </a:r>
            <a:endParaRPr/>
          </a:p>
          <a:p>
            <a:pPr indent="0" lvl="0" marL="0" marR="0" rtl="0" algn="l">
              <a:spcBef>
                <a:spcPts val="560"/>
              </a:spcBef>
              <a:buClr>
                <a:srgbClr val="888888"/>
              </a:buClr>
              <a:buSzPct val="100000"/>
              <a:buFont typeface="Arial"/>
              <a:buNone/>
            </a:pPr>
            <a:r>
              <a:t/>
            </a:r>
            <a:endParaRPr b="0" i="0" sz="2800" u="none" cap="none" strike="noStrike">
              <a:solidFill>
                <a:srgbClr val="888888"/>
              </a:solidFill>
              <a:latin typeface="Arial"/>
              <a:ea typeface="Arial"/>
              <a:cs typeface="Arial"/>
              <a:sym typeface="Arial"/>
            </a:endParaRPr>
          </a:p>
        </p:txBody>
      </p:sp>
      <p:sp>
        <p:nvSpPr>
          <p:cNvPr id="100" name="Shape 100"/>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n-US" sz="3200" u="none" cap="none" strike="noStrike">
                <a:solidFill>
                  <a:schemeClr val="dk1"/>
                </a:solidFill>
                <a:latin typeface="Arial"/>
                <a:ea typeface="Arial"/>
                <a:cs typeface="Arial"/>
                <a:sym typeface="Arial"/>
              </a:rPr>
              <a:t>Activi</a:t>
            </a:r>
            <a:r>
              <a:rPr lang="en-US" sz="3200"/>
              <a:t>dad</a:t>
            </a:r>
            <a:r>
              <a:rPr b="0" i="0" lang="en-US" sz="3200" u="none" cap="none" strike="noStrike">
                <a:solidFill>
                  <a:schemeClr val="dk1"/>
                </a:solidFill>
                <a:latin typeface="Arial"/>
                <a:ea typeface="Arial"/>
                <a:cs typeface="Arial"/>
                <a:sym typeface="Arial"/>
              </a:rPr>
              <a:t> (1/2)</a:t>
            </a:r>
            <a:br>
              <a:rPr b="0" i="0" lang="en-US" sz="3200" u="none" cap="none" strike="noStrike">
                <a:solidFill>
                  <a:schemeClr val="dk1"/>
                </a:solidFill>
                <a:latin typeface="Arial"/>
                <a:ea typeface="Arial"/>
                <a:cs typeface="Arial"/>
                <a:sym typeface="Arial"/>
              </a:rPr>
            </a:br>
          </a:p>
        </p:txBody>
      </p:sp>
      <p:sp>
        <p:nvSpPr>
          <p:cNvPr id="106" name="Shape 106"/>
          <p:cNvSpPr txBox="1"/>
          <p:nvPr>
            <p:ph idx="1" type="subTitle"/>
          </p:nvPr>
        </p:nvSpPr>
        <p:spPr>
          <a:xfrm>
            <a:off x="1141996" y="1992428"/>
            <a:ext cx="6630400" cy="1520791"/>
          </a:xfrm>
          <a:prstGeom prst="rect">
            <a:avLst/>
          </a:prstGeom>
          <a:noFill/>
          <a:ln>
            <a:noFill/>
          </a:ln>
        </p:spPr>
        <p:txBody>
          <a:bodyPr anchorCtr="0" anchor="t" bIns="45700" lIns="91425" rIns="91425" tIns="45700">
            <a:noAutofit/>
          </a:bodyPr>
          <a:lstStyle/>
          <a:p>
            <a:pPr indent="-457200" lvl="0" marL="457200" marR="0" rtl="0" algn="just">
              <a:spcBef>
                <a:spcPts val="0"/>
              </a:spcBef>
              <a:buClr>
                <a:srgbClr val="888888"/>
              </a:buClr>
              <a:buSzPct val="100000"/>
              <a:buFont typeface="Calibri"/>
              <a:buAutoNum type="arabicPeriod"/>
            </a:pPr>
            <a:r>
              <a:rPr lang="en-US" sz="2200"/>
              <a:t>Explicar la dinámica: </a:t>
            </a:r>
          </a:p>
          <a:p>
            <a:pPr indent="0" lvl="0" marL="355600" marR="0" rtl="0" algn="just">
              <a:spcBef>
                <a:spcPts val="440"/>
              </a:spcBef>
              <a:buClr>
                <a:srgbClr val="888888"/>
              </a:buClr>
              <a:buSzPct val="100000"/>
              <a:buFont typeface="Noto Symbol"/>
              <a:buChar char="❖"/>
            </a:pPr>
            <a:r>
              <a:rPr b="0" i="0" lang="en-US" sz="2200" u="none" cap="none" strike="noStrike">
                <a:solidFill>
                  <a:srgbClr val="888888"/>
                </a:solidFill>
                <a:latin typeface="Arial"/>
                <a:ea typeface="Arial"/>
                <a:cs typeface="Arial"/>
                <a:sym typeface="Arial"/>
              </a:rPr>
              <a:t>Obje</a:t>
            </a:r>
            <a:r>
              <a:rPr lang="en-US" sz="2200"/>
              <a:t>tivo</a:t>
            </a:r>
            <a:r>
              <a:rPr b="0" i="0" lang="en-US" sz="2200" u="none" cap="none" strike="noStrike">
                <a:solidFill>
                  <a:srgbClr val="888888"/>
                </a:solidFill>
                <a:latin typeface="Arial"/>
                <a:ea typeface="Arial"/>
                <a:cs typeface="Arial"/>
                <a:sym typeface="Arial"/>
              </a:rPr>
              <a:t>: El profeso</a:t>
            </a:r>
            <a:r>
              <a:rPr lang="en-US" sz="2200"/>
              <a:t>r introduce la dinámica al grupo (estudiantes)</a:t>
            </a:r>
            <a:r>
              <a:rPr b="0" i="0" lang="en-US" sz="2200" u="none" cap="none" strike="noStrike">
                <a:solidFill>
                  <a:srgbClr val="888888"/>
                </a:solidFill>
                <a:latin typeface="Arial"/>
                <a:ea typeface="Arial"/>
                <a:cs typeface="Arial"/>
                <a:sym typeface="Arial"/>
              </a:rPr>
              <a:t> The teacher introduces the dynamic to the group (students)</a:t>
            </a:r>
          </a:p>
          <a:p>
            <a:pPr indent="0" lvl="0" marL="355600" marR="0" rtl="0" algn="just">
              <a:spcBef>
                <a:spcPts val="440"/>
              </a:spcBef>
              <a:buClr>
                <a:srgbClr val="888888"/>
              </a:buClr>
              <a:buSzPct val="100000"/>
              <a:buFont typeface="Noto Symbol"/>
              <a:buChar char="❖"/>
            </a:pPr>
            <a:r>
              <a:rPr b="0" i="0" lang="en-US" sz="2200" u="none" cap="none" strike="noStrike">
                <a:solidFill>
                  <a:srgbClr val="888888"/>
                </a:solidFill>
                <a:latin typeface="Arial"/>
                <a:ea typeface="Arial"/>
                <a:cs typeface="Arial"/>
                <a:sym typeface="Arial"/>
              </a:rPr>
              <a:t>Dura</a:t>
            </a:r>
            <a:r>
              <a:rPr lang="en-US" sz="2200"/>
              <a:t>ció</a:t>
            </a:r>
            <a:r>
              <a:rPr b="0" i="0" lang="en-US" sz="2200" u="none" cap="none" strike="noStrike">
                <a:solidFill>
                  <a:srgbClr val="888888"/>
                </a:solidFill>
                <a:latin typeface="Arial"/>
                <a:ea typeface="Arial"/>
                <a:cs typeface="Arial"/>
                <a:sym typeface="Arial"/>
              </a:rPr>
              <a:t>n: 3 min.</a:t>
            </a:r>
          </a:p>
          <a:p>
            <a:pPr indent="-457200" lvl="0" marL="457200" marR="0" rtl="0" algn="just">
              <a:spcBef>
                <a:spcPts val="440"/>
              </a:spcBef>
              <a:buClr>
                <a:srgbClr val="888888"/>
              </a:buClr>
              <a:buSzPct val="100000"/>
              <a:buFont typeface="Calibri"/>
              <a:buAutoNum type="arabicPeriod" startAt="2"/>
            </a:pPr>
            <a:r>
              <a:rPr lang="en-US" sz="2200"/>
              <a:t>Ejecución de la dinámica</a:t>
            </a:r>
          </a:p>
          <a:p>
            <a:pPr indent="-12700" lvl="0" marL="457200" marR="0" rtl="0" algn="just">
              <a:spcBef>
                <a:spcPts val="440"/>
              </a:spcBef>
              <a:buClr>
                <a:srgbClr val="888888"/>
              </a:buClr>
              <a:buSzPct val="25000"/>
              <a:buFont typeface="Arial"/>
              <a:buNone/>
            </a:pPr>
            <a:r>
              <a:rPr b="0" i="0" lang="en-US" sz="2200" u="none" cap="none" strike="noStrike">
                <a:solidFill>
                  <a:srgbClr val="888888"/>
                </a:solidFill>
                <a:latin typeface="Arial"/>
                <a:ea typeface="Arial"/>
                <a:cs typeface="Arial"/>
                <a:sym typeface="Arial"/>
              </a:rPr>
              <a:t>2.1. Di</a:t>
            </a:r>
            <a:r>
              <a:rPr lang="en-US" sz="2200"/>
              <a:t>vidir a los estudiantes en grupos para que debatan sobre un tema (15 mints.)</a:t>
            </a:r>
          </a:p>
          <a:p>
            <a:pPr indent="-12700" lvl="0" marL="457200" marR="0" rtl="0" algn="just">
              <a:spcBef>
                <a:spcPts val="440"/>
              </a:spcBef>
              <a:buClr>
                <a:srgbClr val="888888"/>
              </a:buClr>
              <a:buSzPct val="25000"/>
              <a:buFont typeface="Arial"/>
              <a:buNone/>
            </a:pPr>
            <a:r>
              <a:rPr b="0" i="0" lang="en-US" sz="2200" u="none" cap="none" strike="noStrike">
                <a:solidFill>
                  <a:srgbClr val="888888"/>
                </a:solidFill>
                <a:latin typeface="Arial"/>
                <a:ea typeface="Arial"/>
                <a:cs typeface="Arial"/>
                <a:sym typeface="Arial"/>
              </a:rPr>
              <a:t>2.2. </a:t>
            </a:r>
            <a:r>
              <a:rPr lang="en-US" sz="2200"/>
              <a:t>El representante de cada grupo presenta las principales ideas debatidas (5 mints)</a:t>
            </a:r>
          </a:p>
          <a:p>
            <a:pPr indent="-12700" lvl="0" marL="457200" marR="0" rtl="0" algn="just">
              <a:spcBef>
                <a:spcPts val="440"/>
              </a:spcBef>
              <a:buClr>
                <a:srgbClr val="888888"/>
              </a:buClr>
              <a:buSzPct val="25000"/>
              <a:buFont typeface="Arial"/>
              <a:buNone/>
            </a:pPr>
            <a:r>
              <a:rPr b="0" i="0" lang="en-US" sz="2200" u="none" cap="none" strike="noStrike">
                <a:solidFill>
                  <a:srgbClr val="888888"/>
                </a:solidFill>
                <a:latin typeface="Arial"/>
                <a:ea typeface="Arial"/>
                <a:cs typeface="Arial"/>
                <a:sym typeface="Arial"/>
              </a:rPr>
              <a:t>2.3. Todos los estudiantes intentarán llegar a un </a:t>
            </a:r>
            <a:r>
              <a:rPr lang="en-US" sz="2200"/>
              <a:t>consenso y auna misma conclusión.</a:t>
            </a:r>
          </a:p>
          <a:p>
            <a:pPr indent="-12700" lvl="0" marL="457200" marR="0" rtl="0" algn="just">
              <a:spcBef>
                <a:spcPts val="440"/>
              </a:spcBef>
              <a:buClr>
                <a:srgbClr val="888888"/>
              </a:buClr>
              <a:buSzPct val="25000"/>
              <a:buFont typeface="Arial"/>
              <a:buNone/>
            </a:pPr>
            <a:r>
              <a:t/>
            </a:r>
            <a:endParaRPr/>
          </a:p>
          <a:p>
            <a:pPr indent="0" lvl="0" marL="0" marR="0" rtl="0" algn="just">
              <a:spcBef>
                <a:spcPts val="440"/>
              </a:spcBef>
              <a:buClr>
                <a:srgbClr val="888888"/>
              </a:buClr>
              <a:buSzPct val="100000"/>
              <a:buFont typeface="Arial"/>
              <a:buNone/>
            </a:pPr>
            <a:r>
              <a:t/>
            </a:r>
            <a:endParaRPr b="0" i="0" sz="2200" u="none" cap="none" strike="noStrike">
              <a:solidFill>
                <a:srgbClr val="888888"/>
              </a:solidFill>
              <a:latin typeface="Arial"/>
              <a:ea typeface="Arial"/>
              <a:cs typeface="Arial"/>
              <a:sym typeface="Arial"/>
            </a:endParaRPr>
          </a:p>
        </p:txBody>
      </p:sp>
      <p:sp>
        <p:nvSpPr>
          <p:cNvPr id="107" name="Shape 107"/>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n-US" sz="3200" u="none" cap="none" strike="noStrike">
                <a:solidFill>
                  <a:schemeClr val="dk1"/>
                </a:solidFill>
                <a:latin typeface="Arial"/>
                <a:ea typeface="Arial"/>
                <a:cs typeface="Arial"/>
                <a:sym typeface="Arial"/>
              </a:rPr>
              <a:t>Activi</a:t>
            </a:r>
            <a:r>
              <a:rPr lang="en-US" sz="3200"/>
              <a:t>dad</a:t>
            </a:r>
            <a:r>
              <a:rPr b="0" i="0" lang="en-US" sz="3200" u="none" cap="none" strike="noStrike">
                <a:solidFill>
                  <a:schemeClr val="dk1"/>
                </a:solidFill>
                <a:latin typeface="Arial"/>
                <a:ea typeface="Arial"/>
                <a:cs typeface="Arial"/>
                <a:sym typeface="Arial"/>
              </a:rPr>
              <a:t> (1/2)</a:t>
            </a:r>
            <a:br>
              <a:rPr b="0" i="0" lang="en-US" sz="3200" u="none" cap="none" strike="noStrike">
                <a:solidFill>
                  <a:schemeClr val="dk1"/>
                </a:solidFill>
                <a:latin typeface="Arial"/>
                <a:ea typeface="Arial"/>
                <a:cs typeface="Arial"/>
                <a:sym typeface="Arial"/>
              </a:rPr>
            </a:br>
          </a:p>
        </p:txBody>
      </p:sp>
      <p:sp>
        <p:nvSpPr>
          <p:cNvPr id="113" name="Shape 113"/>
          <p:cNvSpPr txBox="1"/>
          <p:nvPr>
            <p:ph idx="1" type="subTitle"/>
          </p:nvPr>
        </p:nvSpPr>
        <p:spPr>
          <a:xfrm>
            <a:off x="1141996" y="1992428"/>
            <a:ext cx="6630400" cy="1520791"/>
          </a:xfrm>
          <a:prstGeom prst="rect">
            <a:avLst/>
          </a:prstGeom>
          <a:noFill/>
          <a:ln>
            <a:noFill/>
          </a:ln>
        </p:spPr>
        <p:txBody>
          <a:bodyPr anchorCtr="0" anchor="t" bIns="45700" lIns="91425" rIns="91425" tIns="45700">
            <a:noAutofit/>
          </a:bodyPr>
          <a:lstStyle/>
          <a:p>
            <a:pPr indent="0" lvl="0" marL="355600" marR="0" rtl="0" algn="just">
              <a:spcBef>
                <a:spcPts val="0"/>
              </a:spcBef>
              <a:buClr>
                <a:srgbClr val="888888"/>
              </a:buClr>
              <a:buSzPct val="100000"/>
              <a:buFont typeface="Noto Symbol"/>
              <a:buNone/>
            </a:pPr>
            <a:r>
              <a:t/>
            </a:r>
            <a:endParaRPr b="0" i="0" sz="2200" u="none" cap="none" strike="noStrike">
              <a:solidFill>
                <a:srgbClr val="888888"/>
              </a:solidFill>
              <a:latin typeface="Arial"/>
              <a:ea typeface="Arial"/>
              <a:cs typeface="Arial"/>
              <a:sym typeface="Arial"/>
            </a:endParaRPr>
          </a:p>
          <a:p>
            <a:pPr indent="-4763" lvl="0" marL="4763" marR="0" rtl="0" algn="just">
              <a:spcBef>
                <a:spcPts val="440"/>
              </a:spcBef>
              <a:buClr>
                <a:srgbClr val="888888"/>
              </a:buClr>
              <a:buSzPct val="25000"/>
              <a:buFont typeface="Arial"/>
              <a:buNone/>
            </a:pPr>
            <a:r>
              <a:rPr b="0" i="0" lang="en-US" sz="2200" u="none" cap="none" strike="noStrike">
                <a:solidFill>
                  <a:srgbClr val="888888"/>
                </a:solidFill>
                <a:latin typeface="Arial"/>
                <a:ea typeface="Arial"/>
                <a:cs typeface="Arial"/>
                <a:sym typeface="Arial"/>
              </a:rPr>
              <a:t>3. </a:t>
            </a:r>
            <a:r>
              <a:rPr lang="en-US" sz="2200"/>
              <a:t>Evaluación:</a:t>
            </a:r>
          </a:p>
          <a:p>
            <a:pPr indent="0" lvl="0" marL="355600" marR="0" rtl="0" algn="just">
              <a:spcBef>
                <a:spcPts val="440"/>
              </a:spcBef>
              <a:buClr>
                <a:srgbClr val="888888"/>
              </a:buClr>
              <a:buSzPct val="100000"/>
              <a:buFont typeface="Noto Symbol"/>
              <a:buChar char="❖"/>
            </a:pPr>
            <a:r>
              <a:rPr b="0" i="0" lang="en-US" sz="2200" u="none" cap="none" strike="noStrike">
                <a:solidFill>
                  <a:srgbClr val="888888"/>
                </a:solidFill>
                <a:latin typeface="Arial"/>
                <a:ea typeface="Arial"/>
                <a:cs typeface="Arial"/>
                <a:sym typeface="Arial"/>
              </a:rPr>
              <a:t>Obje</a:t>
            </a:r>
            <a:r>
              <a:rPr lang="en-US" sz="2200"/>
              <a:t>tivo</a:t>
            </a:r>
            <a:r>
              <a:rPr b="0" i="0" lang="en-US" sz="2200" u="none" cap="none" strike="noStrike">
                <a:solidFill>
                  <a:srgbClr val="888888"/>
                </a:solidFill>
                <a:latin typeface="Arial"/>
                <a:ea typeface="Arial"/>
                <a:cs typeface="Arial"/>
                <a:sym typeface="Arial"/>
              </a:rPr>
              <a:t>: </a:t>
            </a:r>
            <a:r>
              <a:rPr lang="en-US" sz="2200"/>
              <a:t>El profesor hace la evaluación de la dinámica</a:t>
            </a:r>
          </a:p>
          <a:p>
            <a:pPr indent="0" lvl="0" marL="355600" marR="0" rtl="0" algn="just">
              <a:spcBef>
                <a:spcPts val="440"/>
              </a:spcBef>
              <a:buClr>
                <a:srgbClr val="888888"/>
              </a:buClr>
              <a:buSzPct val="100000"/>
              <a:buFont typeface="Noto Symbol"/>
              <a:buChar char="❖"/>
            </a:pPr>
            <a:r>
              <a:rPr b="0" i="0" lang="en-US" sz="2200" u="none" cap="none" strike="noStrike">
                <a:solidFill>
                  <a:srgbClr val="888888"/>
                </a:solidFill>
                <a:latin typeface="Arial"/>
                <a:ea typeface="Arial"/>
                <a:cs typeface="Arial"/>
                <a:sym typeface="Arial"/>
              </a:rPr>
              <a:t>Dura</a:t>
            </a:r>
            <a:r>
              <a:rPr lang="en-US" sz="2200"/>
              <a:t>c</a:t>
            </a:r>
            <a:r>
              <a:rPr b="0" i="0" lang="en-US" sz="2200" u="none" cap="none" strike="noStrike">
                <a:solidFill>
                  <a:srgbClr val="888888"/>
                </a:solidFill>
                <a:latin typeface="Arial"/>
                <a:ea typeface="Arial"/>
                <a:cs typeface="Arial"/>
                <a:sym typeface="Arial"/>
              </a:rPr>
              <a:t>i</a:t>
            </a:r>
            <a:r>
              <a:rPr lang="en-US" sz="2200"/>
              <a:t>ó</a:t>
            </a:r>
            <a:r>
              <a:rPr b="0" i="0" lang="en-US" sz="2200" u="none" cap="none" strike="noStrike">
                <a:solidFill>
                  <a:srgbClr val="888888"/>
                </a:solidFill>
                <a:latin typeface="Arial"/>
                <a:ea typeface="Arial"/>
                <a:cs typeface="Arial"/>
                <a:sym typeface="Arial"/>
              </a:rPr>
              <a:t>n: 10 min.</a:t>
            </a:r>
          </a:p>
          <a:p>
            <a:pPr indent="0" lvl="0" marL="0" marR="0" rtl="0" algn="just">
              <a:spcBef>
                <a:spcPts val="440"/>
              </a:spcBef>
              <a:buClr>
                <a:srgbClr val="888888"/>
              </a:buClr>
              <a:buSzPct val="100000"/>
              <a:buFont typeface="Arial"/>
              <a:buNone/>
            </a:pPr>
            <a:r>
              <a:t/>
            </a:r>
            <a:endParaRPr b="0" i="0" sz="2200" u="none" cap="none" strike="noStrike">
              <a:solidFill>
                <a:srgbClr val="888888"/>
              </a:solidFill>
              <a:latin typeface="Arial"/>
              <a:ea typeface="Arial"/>
              <a:cs typeface="Arial"/>
              <a:sym typeface="Arial"/>
            </a:endParaRPr>
          </a:p>
        </p:txBody>
      </p:sp>
      <p:sp>
        <p:nvSpPr>
          <p:cNvPr id="114" name="Shape 114"/>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
        <p:nvSpPr>
          <p:cNvPr id="115" name="Shape 115"/>
          <p:cNvSpPr txBox="1"/>
          <p:nvPr/>
        </p:nvSpPr>
        <p:spPr>
          <a:xfrm>
            <a:off x="5214244" y="4556033"/>
            <a:ext cx="2473799" cy="9233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SzPct val="25000"/>
              <a:buNone/>
            </a:pPr>
            <a:r>
              <a:rPr b="0" i="1" lang="en-US" sz="1800" u="sng" cap="none" strike="noStrike">
                <a:solidFill>
                  <a:schemeClr val="hlink"/>
                </a:solidFill>
                <a:latin typeface="Calibri"/>
                <a:ea typeface="Calibri"/>
                <a:cs typeface="Calibri"/>
                <a:sym typeface="Calibri"/>
                <a:hlinkClick r:id="rId3"/>
              </a:rPr>
              <a:t>This i</a:t>
            </a:r>
            <a:r>
              <a:rPr i="1" lang="en-US" sz="1800" u="sng">
                <a:solidFill>
                  <a:schemeClr val="hlink"/>
                </a:solidFill>
                <a:latin typeface="Calibri"/>
                <a:ea typeface="Calibri"/>
                <a:cs typeface="Calibri"/>
                <a:sym typeface="Calibri"/>
                <a:hlinkClick r:id="rId4"/>
              </a:rPr>
              <a:t>s an ex</a:t>
            </a:r>
            <a:r>
              <a:rPr b="0" i="1" lang="en-US" sz="1800" u="sng" cap="none" strike="noStrike">
                <a:solidFill>
                  <a:schemeClr val="hlink"/>
                </a:solidFill>
                <a:latin typeface="Calibri"/>
                <a:ea typeface="Calibri"/>
                <a:cs typeface="Calibri"/>
                <a:sym typeface="Calibri"/>
                <a:hlinkClick r:id="rId5"/>
              </a:rPr>
              <a:t>ample of </a:t>
            </a:r>
            <a:r>
              <a:rPr i="1" lang="en-US" sz="1800" u="sng">
                <a:solidFill>
                  <a:schemeClr val="hlink"/>
                </a:solidFill>
                <a:latin typeface="Calibri"/>
                <a:ea typeface="Calibri"/>
                <a:cs typeface="Calibri"/>
                <a:sym typeface="Calibri"/>
                <a:hlinkClick r:id="rId6"/>
              </a:rPr>
              <a:t>this dynamic</a:t>
            </a:r>
          </a:p>
        </p:txBody>
      </p:sp>
      <p:sp>
        <p:nvSpPr>
          <p:cNvPr descr="Open Educational Resource for Open Professional Collaboration  for Innovation - Openprof project: Take decisions by consensus within a group" id="116" name="Shape 116" title="Consensus Video">
            <a:hlinkClick r:id="rId7"/>
          </p:cNvPr>
          <p:cNvSpPr/>
          <p:nvPr/>
        </p:nvSpPr>
        <p:spPr>
          <a:xfrm>
            <a:off x="1531175" y="4075750"/>
            <a:ext cx="3160700" cy="2370525"/>
          </a:xfrm>
          <a:prstGeom prst="rect">
            <a:avLst/>
          </a:prstGeom>
          <a:blipFill>
            <a:blip r:embed="rId8">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ctrTitle"/>
          </p:nvPr>
        </p:nvSpPr>
        <p:spPr>
          <a:xfrm>
            <a:off x="1141996" y="1799924"/>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lang="en-US" sz="3200"/>
              <a:t>Tomar decisiones de manera consensuada requiere cumplir condiciones previas:</a:t>
            </a:r>
          </a:p>
          <a:p>
            <a:pPr indent="0" lvl="0" marL="0" marR="0" rtl="0" algn="l">
              <a:spcBef>
                <a:spcPts val="0"/>
              </a:spcBef>
              <a:buClr>
                <a:schemeClr val="dk1"/>
              </a:buClr>
              <a:buSzPct val="25000"/>
              <a:buFont typeface="Arial"/>
              <a:buNone/>
            </a:pPr>
            <a:r>
              <a:rPr b="0" i="0" lang="en-US" sz="3200" u="none" cap="none" strike="noStrike">
                <a:solidFill>
                  <a:schemeClr val="dk1"/>
                </a:solidFill>
                <a:latin typeface="Arial"/>
                <a:ea typeface="Arial"/>
                <a:cs typeface="Arial"/>
                <a:sym typeface="Arial"/>
              </a:rPr>
              <a:t>T</a:t>
            </a:r>
            <a:br>
              <a:rPr b="0" i="0" lang="en-US" sz="3200" u="none" cap="none" strike="noStrike">
                <a:solidFill>
                  <a:schemeClr val="dk1"/>
                </a:solidFill>
                <a:latin typeface="Arial"/>
                <a:ea typeface="Arial"/>
                <a:cs typeface="Arial"/>
                <a:sym typeface="Arial"/>
              </a:rPr>
            </a:br>
          </a:p>
        </p:txBody>
      </p:sp>
      <p:sp>
        <p:nvSpPr>
          <p:cNvPr id="122" name="Shape 122"/>
          <p:cNvSpPr txBox="1"/>
          <p:nvPr>
            <p:ph idx="1" type="subTitle"/>
          </p:nvPr>
        </p:nvSpPr>
        <p:spPr>
          <a:xfrm>
            <a:off x="1141996" y="2367815"/>
            <a:ext cx="6630400" cy="1520791"/>
          </a:xfrm>
          <a:prstGeom prst="rect">
            <a:avLst/>
          </a:prstGeom>
          <a:noFill/>
          <a:ln>
            <a:noFill/>
          </a:ln>
        </p:spPr>
        <p:txBody>
          <a:bodyPr anchorCtr="0" anchor="t" bIns="45700" lIns="91425" rIns="91425" tIns="45700">
            <a:noAutofit/>
          </a:bodyPr>
          <a:lstStyle/>
          <a:p>
            <a:pPr indent="0" lvl="0" marL="355600" marR="0" rtl="0" algn="just">
              <a:spcBef>
                <a:spcPts val="0"/>
              </a:spcBef>
              <a:buClr>
                <a:srgbClr val="888888"/>
              </a:buClr>
              <a:buSzPct val="100000"/>
              <a:buFont typeface="Noto Symbol"/>
              <a:buChar char="❖"/>
            </a:pPr>
            <a:r>
              <a:rPr lang="en-US" sz="2200"/>
              <a:t>Objetivo común</a:t>
            </a:r>
            <a:r>
              <a:rPr b="0" i="0" lang="en-US" sz="2200" u="none" cap="none" strike="noStrike">
                <a:solidFill>
                  <a:srgbClr val="888888"/>
                </a:solidFill>
                <a:latin typeface="Arial"/>
                <a:ea typeface="Arial"/>
                <a:cs typeface="Arial"/>
                <a:sym typeface="Arial"/>
              </a:rPr>
              <a:t>: Todo el mundo que </a:t>
            </a:r>
            <a:r>
              <a:rPr lang="en-US" sz="2200"/>
              <a:t>esté en la reunión debe tener un interés común. </a:t>
            </a:r>
          </a:p>
          <a:p>
            <a:pPr indent="0" lvl="0" marL="355600" marR="0" rtl="0" algn="just">
              <a:spcBef>
                <a:spcPts val="0"/>
              </a:spcBef>
              <a:buClr>
                <a:srgbClr val="888888"/>
              </a:buClr>
              <a:buSzPct val="100000"/>
              <a:buFont typeface="Noto Symbol"/>
              <a:buChar char="❖"/>
            </a:pPr>
            <a:r>
              <a:rPr lang="en-US" sz="2200"/>
              <a:t>Compromiso de consensuar: Consensuar requiere un compromiso, paciencia, tolerancia y voluntad.</a:t>
            </a:r>
          </a:p>
          <a:p>
            <a:pPr indent="0" lvl="0" marL="355600" marR="0" rtl="0" algn="just">
              <a:spcBef>
                <a:spcPts val="0"/>
              </a:spcBef>
              <a:buClr>
                <a:srgbClr val="888888"/>
              </a:buClr>
              <a:buSzPct val="100000"/>
              <a:buFont typeface="Noto Symbol"/>
              <a:buChar char="❖"/>
            </a:pPr>
            <a:r>
              <a:rPr lang="en-US" sz="2200"/>
              <a:t>Tiempo suficiente</a:t>
            </a:r>
          </a:p>
          <a:p>
            <a:pPr indent="0" lvl="0" marL="355600" marR="0" rtl="0" algn="just">
              <a:spcBef>
                <a:spcPts val="0"/>
              </a:spcBef>
              <a:buClr>
                <a:srgbClr val="888888"/>
              </a:buClr>
              <a:buSzPct val="100000"/>
              <a:buFont typeface="Noto Symbol"/>
              <a:buChar char="❖"/>
            </a:pPr>
            <a:r>
              <a:rPr lang="en-US" sz="2200"/>
              <a:t>Proceso claro: Es esencial que todo el grupo entienda el proceso utilizado en la reunión </a:t>
            </a:r>
          </a:p>
          <a:p>
            <a:pPr indent="0" lvl="0" marL="355600" marR="0" rtl="0" algn="just">
              <a:spcBef>
                <a:spcPts val="0"/>
              </a:spcBef>
              <a:buClr>
                <a:srgbClr val="888888"/>
              </a:buClr>
              <a:buSzPct val="100000"/>
              <a:buFont typeface="Noto Symbol"/>
              <a:buChar char="❖"/>
            </a:pPr>
            <a:r>
              <a:rPr lang="en-US" sz="2200"/>
              <a:t>Buena dinámica y participación activa; Nombrar uno o más moderadores.</a:t>
            </a:r>
          </a:p>
          <a:p>
            <a:pPr indent="0" lvl="0" marL="0" marR="0" rtl="0" algn="just">
              <a:spcBef>
                <a:spcPts val="440"/>
              </a:spcBef>
              <a:buClr>
                <a:srgbClr val="888888"/>
              </a:buClr>
              <a:buSzPct val="100000"/>
              <a:buFont typeface="Arial"/>
              <a:buNone/>
            </a:pPr>
            <a:r>
              <a:t/>
            </a:r>
            <a:endParaRPr b="0" i="0" sz="2200" u="none" cap="none" strike="noStrike">
              <a:solidFill>
                <a:srgbClr val="888888"/>
              </a:solidFill>
              <a:latin typeface="Arial"/>
              <a:ea typeface="Arial"/>
              <a:cs typeface="Arial"/>
              <a:sym typeface="Arial"/>
            </a:endParaRPr>
          </a:p>
        </p:txBody>
      </p:sp>
      <p:sp>
        <p:nvSpPr>
          <p:cNvPr id="123" name="Shape 123"/>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n-U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n-U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sp>
        <p:nvSpPr>
          <p:cNvPr id="128" name="Shape 128"/>
          <p:cNvSpPr txBox="1"/>
          <p:nvPr>
            <p:ph idx="1" type="subTitle"/>
          </p:nvPr>
        </p:nvSpPr>
        <p:spPr>
          <a:xfrm>
            <a:off x="1141999" y="973373"/>
            <a:ext cx="6630400" cy="217223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rgbClr val="888888"/>
              </a:buClr>
              <a:buSzPct val="25000"/>
              <a:buFont typeface="Arial"/>
              <a:buNone/>
            </a:pPr>
            <a:r>
              <a:rPr b="0" i="0" lang="en-US" sz="2960" u="none" cap="none" strike="noStrike">
                <a:solidFill>
                  <a:srgbClr val="888888"/>
                </a:solidFill>
                <a:latin typeface="Arial"/>
                <a:ea typeface="Arial"/>
                <a:cs typeface="Arial"/>
                <a:sym typeface="Arial"/>
              </a:rPr>
              <a:t>Produced by Fondo Formacion Euskadi in the framework of Erasmus+ project</a:t>
            </a:r>
            <a:br>
              <a:rPr b="0" i="0" lang="en-US" sz="2960" u="none" cap="none" strike="noStrike">
                <a:solidFill>
                  <a:srgbClr val="888888"/>
                </a:solidFill>
                <a:latin typeface="Arial"/>
                <a:ea typeface="Arial"/>
                <a:cs typeface="Arial"/>
                <a:sym typeface="Arial"/>
              </a:rPr>
            </a:br>
            <a:r>
              <a:rPr b="0" i="0" lang="en-US" sz="2960" u="none" cap="none" strike="noStrike">
                <a:solidFill>
                  <a:srgbClr val="888888"/>
                </a:solidFill>
                <a:latin typeface="Arial"/>
                <a:ea typeface="Arial"/>
                <a:cs typeface="Arial"/>
                <a:sym typeface="Arial"/>
              </a:rPr>
              <a:t>“Open Professional Collaboration for Innovation”</a:t>
            </a:r>
          </a:p>
        </p:txBody>
      </p:sp>
      <p:sp>
        <p:nvSpPr>
          <p:cNvPr id="129" name="Shape 129"/>
          <p:cNvSpPr txBox="1"/>
          <p:nvPr/>
        </p:nvSpPr>
        <p:spPr>
          <a:xfrm>
            <a:off x="1141999" y="2931935"/>
            <a:ext cx="6630400" cy="1365072"/>
          </a:xfrm>
          <a:prstGeom prst="rect">
            <a:avLst/>
          </a:prstGeom>
          <a:noFill/>
          <a:ln>
            <a:noFill/>
          </a:ln>
        </p:spPr>
        <p:txBody>
          <a:bodyPr anchorCtr="0" anchor="ctr" bIns="45700" lIns="91425" rIns="91425" tIns="45700">
            <a:noAutofit/>
          </a:bodyPr>
          <a:lstStyle/>
          <a:p>
            <a:pPr indent="0" lvl="0" marL="0" marR="0" rtl="0" algn="ctr">
              <a:spcBef>
                <a:spcPts val="0"/>
              </a:spcBef>
              <a:buClr>
                <a:srgbClr val="888888"/>
              </a:buClr>
              <a:buSzPct val="25000"/>
              <a:buFont typeface="Arial"/>
              <a:buNone/>
            </a:pPr>
            <a:r>
              <a:rPr b="0" i="0" lang="en-US" sz="3200" u="none" cap="none" strike="noStrike">
                <a:solidFill>
                  <a:srgbClr val="888888"/>
                </a:solidFill>
                <a:latin typeface="Arial"/>
                <a:ea typeface="Arial"/>
                <a:cs typeface="Arial"/>
                <a:sym typeface="Arial"/>
              </a:rPr>
              <a:t>Contributors: Marta Palacio</a:t>
            </a:r>
          </a:p>
        </p:txBody>
      </p:sp>
      <p:sp>
        <p:nvSpPr>
          <p:cNvPr id="130" name="Shape 130"/>
          <p:cNvSpPr txBox="1"/>
          <p:nvPr/>
        </p:nvSpPr>
        <p:spPr>
          <a:xfrm>
            <a:off x="1141999" y="4449407"/>
            <a:ext cx="6630400" cy="1365072"/>
          </a:xfrm>
          <a:prstGeom prst="rect">
            <a:avLst/>
          </a:prstGeom>
          <a:noFill/>
          <a:ln>
            <a:noFill/>
          </a:ln>
        </p:spPr>
        <p:txBody>
          <a:bodyPr anchorCtr="0" anchor="ctr" bIns="45700" lIns="91425" rIns="91425" tIns="45700">
            <a:noAutofit/>
          </a:bodyPr>
          <a:lstStyle/>
          <a:p>
            <a:pPr indent="0" lvl="0" marL="0" marR="0" rtl="0" algn="ctr">
              <a:lnSpc>
                <a:spcPct val="80000"/>
              </a:lnSpc>
              <a:spcBef>
                <a:spcPts val="0"/>
              </a:spcBef>
              <a:buClr>
                <a:srgbClr val="888888"/>
              </a:buClr>
              <a:buSzPct val="25000"/>
              <a:buFont typeface="Arial"/>
              <a:buNone/>
            </a:pPr>
            <a:r>
              <a:rPr b="0" i="0" lang="en-US" sz="2000" u="none" cap="none" strike="noStrike">
                <a:solidFill>
                  <a:srgbClr val="888888"/>
                </a:solidFill>
                <a:latin typeface="Arial"/>
                <a:ea typeface="Arial"/>
                <a:cs typeface="Arial"/>
                <a:sym typeface="Arial"/>
              </a:rPr>
              <a:t>This project has been funded by Erasmus + programme of the European Union. This OER reflects the views only of the authors, and the Commission cannot be held responsible for any use which may be made of the information contained therein.</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