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60" r:id="rId2"/>
    <p:sldId id="263" r:id="rId3"/>
    <p:sldId id="268" r:id="rId4"/>
    <p:sldId id="261" r:id="rId5"/>
    <p:sldId id="264" r:id="rId6"/>
    <p:sldId id="265" r:id="rId7"/>
    <p:sldId id="266" r:id="rId8"/>
    <p:sldId id="273" r:id="rId9"/>
    <p:sldId id="269" r:id="rId10"/>
    <p:sldId id="270" r:id="rId11"/>
    <p:sldId id="271" r:id="rId12"/>
    <p:sldId id="272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  <a:endParaRPr lang="en-US" dirty="0" smtClean="0"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t_bgr_kr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6856"/>
            <a:ext cx="9144000" cy="2121144"/>
          </a:xfrm>
          <a:prstGeom prst="rect">
            <a:avLst/>
          </a:prstGeom>
        </p:spPr>
      </p:pic>
      <p:pic>
        <p:nvPicPr>
          <p:cNvPr id="7" name="Picture 6" descr="back_full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613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274638"/>
            <a:ext cx="66705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B97CC-CD2A-7046-B1C6-48812DBF7666}" type="datetimeFigureOut">
              <a:rPr lang="en-US" smtClean="0"/>
              <a:t>6/11/2016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166636" y="6452587"/>
            <a:ext cx="8002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 smtClean="0">
                <a:solidFill>
                  <a:srgbClr val="3F404A"/>
                </a:solidFill>
                <a:latin typeface="Adobe Caslon Pro"/>
                <a:cs typeface="Adobe Caslon Pro"/>
              </a:rPr>
              <a:t>openprof.eu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498061" y="6459865"/>
            <a:ext cx="2477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Project No. 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122" y="184478"/>
            <a:ext cx="2245734" cy="494342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34138" cy="96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://cdn3.computerworlduk.com/cmsdata/slideshow/3236618/img_081810-bad-powerpoint-6_thumb555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s://kmarien88.files.wordpress.com/2011/11/good-presentation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://img.docstoccdn.com/thumb/orig/2222842.pn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EmilandDC/7-tips-to-create-visual-presentations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slideshare.net/jessedee/100-beautiful-slides-from-cannes-lions-201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://www.slideshare.net/themoleskin/visual-and-creative-think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://www.slideshare.net/slidesthatrock/slides-that-rock-965904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://3.bp.blogspot.com/-r3Jmflon528/TYDCireq5hI/AAAAAAAAAL8/ysqL09gxk2M/s160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745" y="1523371"/>
            <a:ext cx="6414656" cy="1910683"/>
          </a:xfrm>
          <a:solidFill>
            <a:schemeClr val="bg1">
              <a:lumMod val="95000"/>
              <a:alpha val="68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“</a:t>
            </a:r>
            <a:r>
              <a:rPr lang="en-US" b="1" dirty="0" err="1" smtClean="0"/>
              <a:t>Bom</a:t>
            </a:r>
            <a:r>
              <a:rPr lang="en-US" b="1" dirty="0" smtClean="0"/>
              <a:t>” e “Mau” Design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Universidade</a:t>
            </a:r>
            <a:r>
              <a:rPr lang="en-US" dirty="0" smtClean="0"/>
              <a:t> </a:t>
            </a:r>
            <a:r>
              <a:rPr lang="en-US" dirty="0" err="1" smtClean="0"/>
              <a:t>Aberta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325519"/>
            <a:ext cx="5234469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dirty="0" smtClean="0"/>
              <a:t>Open Professional Collaboration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for Innovation </a:t>
            </a:r>
            <a:endParaRPr lang="en-US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95" y="4352544"/>
            <a:ext cx="1245408" cy="11931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73" y="5493624"/>
            <a:ext cx="2916527" cy="111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</a:t>
            </a:r>
            <a:r>
              <a:rPr lang="pt-PT" sz="1600" dirty="0"/>
              <a:t>: </a:t>
            </a:r>
            <a:r>
              <a:rPr lang="pt-PT" sz="1600" dirty="0">
                <a:hlinkClick r:id="rId2"/>
              </a:rPr>
              <a:t>http://cdn3.computerworlduk.com/cmsdata/slideshow/3236618/img_081810-bad-powerpoint-6_thumb555.jpg</a:t>
            </a:r>
            <a:endParaRPr lang="pt-PT" sz="1600" dirty="0" smtClean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352" y="1472151"/>
            <a:ext cx="5989320" cy="3738024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b="1" dirty="0" smtClean="0">
                <a:solidFill>
                  <a:schemeClr val="bg1"/>
                </a:solidFill>
              </a:rPr>
              <a:t>Exemplo 6</a:t>
            </a:r>
            <a:endParaRPr lang="pt-P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8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33855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>
                <a:hlinkClick r:id="rId2"/>
              </a:rPr>
              <a:t>https</a:t>
            </a:r>
            <a:r>
              <a:rPr lang="pt-PT" sz="1600" dirty="0">
                <a:hlinkClick r:id="rId2"/>
              </a:rPr>
              <a:t>://kmarien88.files.wordpress.com/2011/11/good-presentation.jpg</a:t>
            </a:r>
            <a:endParaRPr lang="pt-PT" sz="1600" dirty="0" smtClean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b="1" dirty="0" smtClean="0">
                <a:solidFill>
                  <a:schemeClr val="bg1"/>
                </a:solidFill>
              </a:rPr>
              <a:t>Exemplo 7</a:t>
            </a:r>
            <a:endParaRPr lang="pt-PT" sz="3200" b="1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74329"/>
            <a:ext cx="5564704" cy="417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68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33855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>
                <a:hlinkClick r:id="rId2"/>
              </a:rPr>
              <a:t>http://img.docstoccdn.com/thumb/orig/2222842.png</a:t>
            </a:r>
            <a:endParaRPr lang="pt-PT" sz="1600" dirty="0" smtClean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528128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b="1" dirty="0" smtClean="0">
                <a:solidFill>
                  <a:schemeClr val="bg1"/>
                </a:solidFill>
              </a:rPr>
              <a:t>Exemplo 8</a:t>
            </a:r>
            <a:endParaRPr lang="pt-PT" sz="3200" b="1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40827"/>
            <a:ext cx="5528128" cy="414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5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41999" y="1407482"/>
            <a:ext cx="6630401" cy="21722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Produced by </a:t>
            </a:r>
            <a:r>
              <a:rPr lang="en-US" dirty="0" smtClean="0"/>
              <a:t>OER Lina Morgado &amp; José Figueiredo </a:t>
            </a:r>
            <a:r>
              <a:rPr lang="en-US" dirty="0"/>
              <a:t>in the framework of Erasmus+ project</a:t>
            </a:r>
            <a:br>
              <a:rPr lang="en-US" dirty="0"/>
            </a:br>
            <a:r>
              <a:rPr lang="en-US" dirty="0"/>
              <a:t>“Open Professional </a:t>
            </a:r>
            <a:r>
              <a:rPr lang="en-US" dirty="0" smtClean="0"/>
              <a:t>Collaboration </a:t>
            </a:r>
            <a:r>
              <a:rPr lang="en-US" dirty="0"/>
              <a:t>for </a:t>
            </a:r>
            <a:r>
              <a:rPr lang="en-US" dirty="0" smtClean="0"/>
              <a:t>Innovation”</a:t>
            </a:r>
            <a:endParaRPr lang="en-US" dirty="0"/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141999" y="4070718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project has been funded </a:t>
            </a:r>
            <a:r>
              <a:rPr lang="en-US" dirty="0" smtClean="0"/>
              <a:t>by Erasmus + </a:t>
            </a:r>
            <a:r>
              <a:rPr lang="en-US" dirty="0" err="1" smtClean="0"/>
              <a:t>programme</a:t>
            </a:r>
            <a:r>
              <a:rPr lang="en-US" dirty="0" smtClean="0"/>
              <a:t> of the European Union. </a:t>
            </a:r>
            <a:r>
              <a:rPr lang="en-US" dirty="0"/>
              <a:t>This </a:t>
            </a:r>
            <a:r>
              <a:rPr lang="en-US" dirty="0" smtClean="0"/>
              <a:t>OER </a:t>
            </a:r>
            <a:r>
              <a:rPr lang="en-US" dirty="0"/>
              <a:t>reflects the views only of the </a:t>
            </a:r>
            <a:r>
              <a:rPr lang="en-US" dirty="0" smtClean="0"/>
              <a:t>authors, </a:t>
            </a:r>
            <a:r>
              <a:rPr lang="en-US" dirty="0"/>
              <a:t>and the </a:t>
            </a:r>
            <a:r>
              <a:rPr lang="en-US" dirty="0" smtClean="0"/>
              <a:t>Commission </a:t>
            </a:r>
            <a:r>
              <a:rPr lang="en-US" dirty="0"/>
              <a:t>cannot be held responsible for any use which may be made of the information contained therein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07126" y="1852394"/>
            <a:ext cx="4313383" cy="104139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err="1" smtClean="0"/>
              <a:t>importância</a:t>
            </a:r>
            <a:r>
              <a:rPr lang="en-US" sz="2000" dirty="0" smtClean="0"/>
              <a:t> de </a:t>
            </a:r>
            <a:r>
              <a:rPr lang="en-US" sz="2000" dirty="0" err="1" smtClean="0"/>
              <a:t>identificar</a:t>
            </a:r>
            <a:r>
              <a:rPr lang="en-US" sz="2000" dirty="0" smtClean="0"/>
              <a:t> o “</a:t>
            </a:r>
            <a:r>
              <a:rPr lang="en-US" sz="2000" dirty="0" err="1" smtClean="0"/>
              <a:t>bom</a:t>
            </a:r>
            <a:r>
              <a:rPr lang="en-US" sz="2000" dirty="0" smtClean="0"/>
              <a:t> </a:t>
            </a:r>
            <a:r>
              <a:rPr lang="en-US" sz="2000" dirty="0"/>
              <a:t>design " </a:t>
            </a:r>
            <a:r>
              <a:rPr lang="en-US" sz="2000" dirty="0" smtClean="0"/>
              <a:t>e “</a:t>
            </a:r>
            <a:r>
              <a:rPr lang="en-US" sz="2000" dirty="0" err="1" smtClean="0"/>
              <a:t>mau</a:t>
            </a:r>
            <a:r>
              <a:rPr lang="en-US" sz="2000" dirty="0" smtClean="0"/>
              <a:t> </a:t>
            </a:r>
            <a:r>
              <a:rPr lang="en-US" sz="2000" dirty="0"/>
              <a:t>design " </a:t>
            </a:r>
            <a:r>
              <a:rPr lang="en-US" sz="2000" dirty="0" err="1" smtClean="0"/>
              <a:t>nas</a:t>
            </a:r>
            <a:r>
              <a:rPr lang="en-US" sz="2000" dirty="0" smtClean="0"/>
              <a:t> </a:t>
            </a:r>
            <a:r>
              <a:rPr lang="en-US" sz="2000" dirty="0" err="1" smtClean="0"/>
              <a:t>narrativas</a:t>
            </a:r>
            <a:r>
              <a:rPr lang="en-US" sz="2000" dirty="0" smtClean="0"/>
              <a:t> </a:t>
            </a:r>
          </a:p>
          <a:p>
            <a:endParaRPr lang="pt-PT" sz="2000" dirty="0"/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2276762" y="3280358"/>
            <a:ext cx="5112330" cy="12177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err="1" smtClean="0"/>
              <a:t>Exemplos</a:t>
            </a:r>
            <a:r>
              <a:rPr lang="en-US" sz="2600" dirty="0" smtClean="0"/>
              <a:t> para </a:t>
            </a:r>
            <a:r>
              <a:rPr lang="en-US" sz="2600" dirty="0" err="1" smtClean="0"/>
              <a:t>demonstrar</a:t>
            </a:r>
            <a:r>
              <a:rPr lang="en-US" sz="2600" dirty="0" smtClean="0"/>
              <a:t> a </a:t>
            </a:r>
            <a:r>
              <a:rPr lang="en-US" sz="2600" dirty="0" err="1" smtClean="0"/>
              <a:t>qualidade</a:t>
            </a:r>
            <a:r>
              <a:rPr lang="en-US" sz="2600" dirty="0" smtClean="0"/>
              <a:t> dos </a:t>
            </a:r>
            <a:r>
              <a:rPr lang="en-US" sz="2600" dirty="0" err="1" smtClean="0"/>
              <a:t>itens</a:t>
            </a:r>
            <a:r>
              <a:rPr lang="en-US" sz="2600" dirty="0" smtClean="0"/>
              <a:t>: a </a:t>
            </a:r>
            <a:r>
              <a:rPr lang="en-US" sz="2600" dirty="0" err="1" smtClean="0"/>
              <a:t>organização</a:t>
            </a:r>
            <a:r>
              <a:rPr lang="en-US" sz="2600" dirty="0" smtClean="0"/>
              <a:t> do slide, </a:t>
            </a:r>
            <a:r>
              <a:rPr lang="en-US" sz="2600" dirty="0" err="1" smtClean="0"/>
              <a:t>estrutura</a:t>
            </a:r>
            <a:r>
              <a:rPr lang="en-US" sz="2600" dirty="0" smtClean="0"/>
              <a:t> da </a:t>
            </a:r>
            <a:r>
              <a:rPr lang="en-US" sz="2600" dirty="0" err="1" smtClean="0"/>
              <a:t>informação</a:t>
            </a:r>
            <a:r>
              <a:rPr lang="en-US" sz="2600" dirty="0" smtClean="0"/>
              <a:t>, </a:t>
            </a:r>
            <a:r>
              <a:rPr lang="en-US" sz="2600" dirty="0" err="1" smtClean="0"/>
              <a:t>legibilidade</a:t>
            </a:r>
            <a:r>
              <a:rPr lang="en-US" sz="2600" dirty="0" smtClean="0"/>
              <a:t>  </a:t>
            </a:r>
            <a:r>
              <a:rPr lang="en-US" sz="2600" dirty="0" err="1" smtClean="0"/>
              <a:t>quando</a:t>
            </a:r>
            <a:r>
              <a:rPr lang="en-US" sz="2600" dirty="0" smtClean="0"/>
              <a:t> </a:t>
            </a:r>
            <a:r>
              <a:rPr lang="en-US" sz="2600" dirty="0" err="1" smtClean="0"/>
              <a:t>não</a:t>
            </a:r>
            <a:r>
              <a:rPr lang="en-US" sz="2600" dirty="0" smtClean="0"/>
              <a:t> </a:t>
            </a:r>
            <a:r>
              <a:rPr lang="en-US" sz="2600" dirty="0" err="1" smtClean="0"/>
              <a:t>são</a:t>
            </a:r>
            <a:r>
              <a:rPr lang="en-US" sz="2600" dirty="0" smtClean="0"/>
              <a:t> </a:t>
            </a:r>
            <a:r>
              <a:rPr lang="en-US" sz="2600" dirty="0" err="1" smtClean="0"/>
              <a:t>funcionais</a:t>
            </a:r>
            <a:r>
              <a:rPr lang="en-US" sz="2600" dirty="0" smtClean="0"/>
              <a:t> </a:t>
            </a:r>
            <a:r>
              <a:rPr lang="en-US" sz="2600" dirty="0" err="1" smtClean="0"/>
              <a:t>não</a:t>
            </a:r>
            <a:r>
              <a:rPr lang="en-US" sz="2600" dirty="0" smtClean="0"/>
              <a:t> </a:t>
            </a:r>
            <a:r>
              <a:rPr lang="en-US" sz="2600" dirty="0" err="1" smtClean="0"/>
              <a:t>podem</a:t>
            </a:r>
            <a:r>
              <a:rPr lang="en-US" sz="2600" dirty="0" smtClean="0"/>
              <a:t> </a:t>
            </a:r>
            <a:r>
              <a:rPr lang="en-US" sz="2600" dirty="0" err="1" smtClean="0"/>
              <a:t>atrair</a:t>
            </a:r>
            <a:r>
              <a:rPr lang="en-US" sz="2600" dirty="0" smtClean="0"/>
              <a:t> a </a:t>
            </a:r>
            <a:r>
              <a:rPr lang="en-US" sz="2600" dirty="0" err="1" smtClean="0"/>
              <a:t>atenção</a:t>
            </a:r>
            <a:endParaRPr lang="en-US" sz="2600" dirty="0" smtClean="0"/>
          </a:p>
          <a:p>
            <a:pPr marL="0" indent="0">
              <a:buFont typeface="Arial"/>
              <a:buNone/>
            </a:pPr>
            <a:endParaRPr lang="pt-PT" dirty="0" smtClean="0"/>
          </a:p>
          <a:p>
            <a:endParaRPr lang="pt-PT" dirty="0"/>
          </a:p>
        </p:txBody>
      </p:sp>
      <p:sp>
        <p:nvSpPr>
          <p:cNvPr id="5" name="Marcador de Posição de Conteúdo 2"/>
          <p:cNvSpPr txBox="1">
            <a:spLocks/>
          </p:cNvSpPr>
          <p:nvPr/>
        </p:nvSpPr>
        <p:spPr>
          <a:xfrm>
            <a:off x="3255816" y="4847666"/>
            <a:ext cx="5380183" cy="14752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600" dirty="0" smtClean="0"/>
              <a:t>A </a:t>
            </a:r>
            <a:r>
              <a:rPr lang="en-US" sz="2600" dirty="0" err="1" smtClean="0"/>
              <a:t>escolha</a:t>
            </a:r>
            <a:r>
              <a:rPr lang="en-US" sz="2600" dirty="0" smtClean="0"/>
              <a:t> dos </a:t>
            </a:r>
            <a:r>
              <a:rPr lang="en-US" sz="2600" dirty="0" err="1" smtClean="0"/>
              <a:t>exemplos</a:t>
            </a:r>
            <a:r>
              <a:rPr lang="en-US" sz="2600" dirty="0" smtClean="0"/>
              <a:t> </a:t>
            </a:r>
            <a:r>
              <a:rPr lang="en-US" sz="2600" dirty="0" err="1" smtClean="0"/>
              <a:t>não</a:t>
            </a:r>
            <a:r>
              <a:rPr lang="en-US" sz="2600" dirty="0" smtClean="0"/>
              <a:t> </a:t>
            </a:r>
            <a:r>
              <a:rPr lang="en-US" sz="2600" dirty="0" err="1" smtClean="0"/>
              <a:t>está</a:t>
            </a:r>
            <a:r>
              <a:rPr lang="en-US" sz="2600" dirty="0" smtClean="0"/>
              <a:t> </a:t>
            </a:r>
            <a:r>
              <a:rPr lang="en-US" sz="2600" dirty="0" err="1" smtClean="0"/>
              <a:t>relacionada</a:t>
            </a:r>
            <a:r>
              <a:rPr lang="en-US" sz="2600" dirty="0" smtClean="0"/>
              <a:t> com a </a:t>
            </a:r>
            <a:r>
              <a:rPr lang="en-US" sz="2600" dirty="0" err="1" smtClean="0"/>
              <a:t>estética</a:t>
            </a:r>
            <a:r>
              <a:rPr lang="en-US" sz="2600" dirty="0" smtClean="0"/>
              <a:t> (cores, </a:t>
            </a:r>
            <a:r>
              <a:rPr lang="en-US" sz="2600" dirty="0" err="1" smtClean="0"/>
              <a:t>texto</a:t>
            </a:r>
            <a:r>
              <a:rPr lang="en-US" sz="2600" dirty="0" smtClean="0"/>
              <a:t>, </a:t>
            </a:r>
            <a:r>
              <a:rPr lang="en-US" sz="2600" dirty="0" err="1" smtClean="0"/>
              <a:t>imagem</a:t>
            </a:r>
            <a:r>
              <a:rPr lang="en-US" sz="2600" dirty="0" smtClean="0"/>
              <a:t>, </a:t>
            </a:r>
            <a:r>
              <a:rPr lang="en-US" sz="2600" dirty="0" err="1" smtClean="0"/>
              <a:t>sobrecarga</a:t>
            </a:r>
            <a:r>
              <a:rPr lang="en-US" sz="2600" dirty="0" smtClean="0"/>
              <a:t> de </a:t>
            </a:r>
            <a:r>
              <a:rPr lang="en-US" sz="2600" dirty="0" err="1" smtClean="0"/>
              <a:t>informação</a:t>
            </a:r>
            <a:r>
              <a:rPr lang="en-US" sz="2600" dirty="0" smtClean="0"/>
              <a:t>….) e com o </a:t>
            </a:r>
            <a:r>
              <a:rPr lang="en-US" sz="2600" dirty="0" err="1" smtClean="0"/>
              <a:t>conteúdo</a:t>
            </a:r>
            <a:r>
              <a:rPr lang="en-US" sz="2600" dirty="0" smtClean="0"/>
              <a:t> da </a:t>
            </a:r>
            <a:r>
              <a:rPr lang="en-US" sz="2600" dirty="0" err="1" smtClean="0"/>
              <a:t>mensagem</a:t>
            </a:r>
            <a:r>
              <a:rPr lang="pt-PT" sz="2600" dirty="0" smtClean="0"/>
              <a:t> </a:t>
            </a:r>
          </a:p>
          <a:p>
            <a:pPr marL="0" indent="0">
              <a:buFont typeface="Arial"/>
              <a:buNone/>
            </a:pPr>
            <a:endParaRPr lang="pt-PT" dirty="0" smtClean="0"/>
          </a:p>
          <a:p>
            <a:endParaRPr lang="pt-PT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7961" y="2064329"/>
            <a:ext cx="779165" cy="681831"/>
          </a:xfrm>
          <a:prstGeom prst="rect">
            <a:avLst/>
          </a:prstGeom>
          <a:solidFill>
            <a:srgbClr val="808000">
              <a:alpha val="68000"/>
            </a:srgb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dobe Caslon Pro"/>
                <a:ea typeface="+mj-ea"/>
                <a:cs typeface="Adobe Caslon Pro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97597" y="3482111"/>
            <a:ext cx="779165" cy="681831"/>
          </a:xfrm>
          <a:prstGeom prst="rect">
            <a:avLst/>
          </a:prstGeom>
          <a:solidFill>
            <a:srgbClr val="808000">
              <a:alpha val="68000"/>
            </a:srgb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dobe Caslon Pro"/>
                <a:ea typeface="+mj-ea"/>
                <a:cs typeface="Adobe Caslon Pro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76652" y="5061529"/>
            <a:ext cx="779165" cy="681831"/>
          </a:xfrm>
          <a:prstGeom prst="rect">
            <a:avLst/>
          </a:prstGeom>
          <a:solidFill>
            <a:srgbClr val="808000">
              <a:alpha val="68000"/>
            </a:srgb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dobe Caslon Pro"/>
                <a:ea typeface="+mj-ea"/>
                <a:cs typeface="Adobe Caslon Pro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11338" y="361087"/>
            <a:ext cx="4837244" cy="802696"/>
          </a:xfrm>
          <a:prstGeom prst="rect">
            <a:avLst/>
          </a:prstGeom>
          <a:solidFill>
            <a:srgbClr val="808000">
              <a:alpha val="68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dobe Caslon Pro"/>
                <a:ea typeface="+mj-ea"/>
                <a:cs typeface="Adobe Caslon Pro"/>
              </a:defRPr>
            </a:lvl1pPr>
          </a:lstStyle>
          <a:p>
            <a:r>
              <a:rPr lang="en-US" b="1" dirty="0" err="1" smtClean="0">
                <a:solidFill>
                  <a:schemeClr val="bg1"/>
                </a:solidFill>
              </a:rPr>
              <a:t>Algumas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regras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9072" y="306923"/>
            <a:ext cx="4829510" cy="1392567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b="1" dirty="0" smtClean="0">
                <a:solidFill>
                  <a:schemeClr val="bg1"/>
                </a:solidFill>
              </a:rPr>
              <a:t>Características do </a:t>
            </a:r>
            <a:br>
              <a:rPr lang="pt-PT" sz="3200" b="1" dirty="0" smtClean="0">
                <a:solidFill>
                  <a:schemeClr val="bg1"/>
                </a:solidFill>
              </a:rPr>
            </a:br>
            <a:r>
              <a:rPr lang="pt-PT" sz="3200" b="1" dirty="0" smtClean="0">
                <a:solidFill>
                  <a:schemeClr val="bg1"/>
                </a:solidFill>
              </a:rPr>
              <a:t>Bom Design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93091" y="2295883"/>
            <a:ext cx="7158181" cy="29854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 smtClean="0"/>
              <a:t> </a:t>
            </a:r>
            <a:r>
              <a:rPr lang="en-US" sz="3200" dirty="0" err="1" smtClean="0"/>
              <a:t>Simplicidade</a:t>
            </a:r>
            <a:endParaRPr lang="en-US" sz="3200" dirty="0" smtClean="0"/>
          </a:p>
          <a:p>
            <a:r>
              <a:rPr lang="en-US" sz="3200" dirty="0" err="1" smtClean="0"/>
              <a:t>Qualidade</a:t>
            </a:r>
            <a:r>
              <a:rPr lang="en-US" sz="3200" dirty="0" smtClean="0"/>
              <a:t> da Imagem</a:t>
            </a:r>
          </a:p>
          <a:p>
            <a:r>
              <a:rPr lang="en-US" sz="3200" dirty="0" smtClean="0"/>
              <a:t>As </a:t>
            </a:r>
            <a:r>
              <a:rPr lang="en-US" sz="3200" dirty="0" err="1" smtClean="0"/>
              <a:t>fontes</a:t>
            </a:r>
            <a:endParaRPr lang="en-US" sz="3200" dirty="0" smtClean="0"/>
          </a:p>
          <a:p>
            <a:r>
              <a:rPr lang="en-US" sz="3200" dirty="0" smtClean="0"/>
              <a:t>As cores</a:t>
            </a:r>
          </a:p>
          <a:p>
            <a:r>
              <a:rPr lang="en-US" sz="3200" dirty="0" err="1" smtClean="0"/>
              <a:t>Adequação</a:t>
            </a:r>
            <a:r>
              <a:rPr lang="en-US" sz="3200" dirty="0" smtClean="0"/>
              <a:t> da </a:t>
            </a:r>
            <a:r>
              <a:rPr lang="en-US" sz="3200" dirty="0" err="1" smtClean="0"/>
              <a:t>mensagem</a:t>
            </a:r>
            <a:endParaRPr lang="en-US" sz="3200" dirty="0" smtClean="0"/>
          </a:p>
          <a:p>
            <a:pPr algn="r"/>
            <a:r>
              <a:rPr lang="en-US" sz="2800" dirty="0" smtClean="0"/>
              <a:t> </a:t>
            </a:r>
            <a:r>
              <a:rPr lang="en-US" sz="2800" dirty="0" err="1" smtClean="0"/>
              <a:t>têm</a:t>
            </a:r>
            <a:r>
              <a:rPr lang="en-US" sz="2800" dirty="0" smtClean="0"/>
              <a:t> um “</a:t>
            </a:r>
            <a:r>
              <a:rPr lang="en-US" sz="2800" dirty="0" err="1" smtClean="0"/>
              <a:t>poder</a:t>
            </a:r>
            <a:r>
              <a:rPr lang="en-US" sz="2800" dirty="0" smtClean="0"/>
              <a:t> </a:t>
            </a:r>
            <a:r>
              <a:rPr lang="en-US" sz="2800" dirty="0" err="1" smtClean="0"/>
              <a:t>mágico</a:t>
            </a:r>
            <a:r>
              <a:rPr lang="en-US" sz="2800" dirty="0" smtClean="0"/>
              <a:t>”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409194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7048" y="493458"/>
            <a:ext cx="537667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b="1" dirty="0" smtClean="0">
                <a:solidFill>
                  <a:schemeClr val="bg1"/>
                </a:solidFill>
              </a:rPr>
              <a:t>Exemplo 1</a:t>
            </a:r>
            <a:endParaRPr lang="pt-PT" sz="3200" b="1" dirty="0">
              <a:solidFill>
                <a:schemeClr val="bg1"/>
              </a:solidFill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50" y="1166565"/>
            <a:ext cx="5617267" cy="4217353"/>
          </a:xfrm>
        </p:spPr>
      </p:pic>
      <p:sp>
        <p:nvSpPr>
          <p:cNvPr id="5" name="Retângulo 4"/>
          <p:cNvSpPr/>
          <p:nvPr/>
        </p:nvSpPr>
        <p:spPr>
          <a:xfrm>
            <a:off x="1406750" y="5599507"/>
            <a:ext cx="6692248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b="1" dirty="0" smtClean="0"/>
              <a:t> Slide 1 na Apresentação: </a:t>
            </a:r>
          </a:p>
          <a:p>
            <a:r>
              <a:rPr lang="pt-PT" sz="1600" b="1" dirty="0" smtClean="0">
                <a:hlinkClick r:id="rId3"/>
              </a:rPr>
              <a:t>http</a:t>
            </a:r>
            <a:r>
              <a:rPr lang="pt-PT" sz="1600" b="1" dirty="0">
                <a:hlinkClick r:id="rId3"/>
              </a:rPr>
              <a:t>://www.slideshare.net/EmilandDC/7-tips-to-create-visual-presentations</a:t>
            </a:r>
            <a:endParaRPr lang="pt-PT" sz="1600" b="1" dirty="0"/>
          </a:p>
        </p:txBody>
      </p:sp>
    </p:spTree>
    <p:extLst>
      <p:ext uri="{BB962C8B-B14F-4D97-AF65-F5344CB8AC3E}">
        <p14:creationId xmlns:p14="http://schemas.microsoft.com/office/powerpoint/2010/main" val="94314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b="1" dirty="0" smtClean="0">
                <a:solidFill>
                  <a:schemeClr val="bg1"/>
                </a:solidFill>
              </a:rPr>
              <a:t>Exemplo 2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1 na Apresentação: </a:t>
            </a:r>
          </a:p>
          <a:p>
            <a:r>
              <a:rPr lang="pt-PT" sz="1600" dirty="0" smtClean="0"/>
              <a:t> </a:t>
            </a:r>
            <a:r>
              <a:rPr lang="pt-PT" sz="1600" dirty="0" smtClean="0">
                <a:hlinkClick r:id="rId2"/>
              </a:rPr>
              <a:t>http</a:t>
            </a:r>
            <a:r>
              <a:rPr lang="pt-PT" sz="1600" dirty="0">
                <a:hlinkClick r:id="rId2"/>
              </a:rPr>
              <a:t>://www.slideshare.net/jessedee/100-beautiful-slides-from-cannes-lions-2013</a:t>
            </a:r>
            <a:endParaRPr lang="pt-PT" sz="1600" b="1" dirty="0"/>
          </a:p>
        </p:txBody>
      </p:sp>
      <p:pic>
        <p:nvPicPr>
          <p:cNvPr id="7" name="Marcador de Posição de Conteú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772" y="1261872"/>
            <a:ext cx="5799956" cy="4354513"/>
          </a:xfrm>
        </p:spPr>
      </p:pic>
    </p:spTree>
    <p:extLst>
      <p:ext uri="{BB962C8B-B14F-4D97-AF65-F5344CB8AC3E}">
        <p14:creationId xmlns:p14="http://schemas.microsoft.com/office/powerpoint/2010/main" val="108654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b="1" dirty="0" smtClean="0">
                <a:solidFill>
                  <a:schemeClr val="bg1"/>
                </a:solidFill>
              </a:rPr>
              <a:t>Exemplo 3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19 na Apresentação: </a:t>
            </a:r>
          </a:p>
          <a:p>
            <a:r>
              <a:rPr lang="pt-PT" sz="1600" dirty="0"/>
              <a:t> </a:t>
            </a:r>
            <a:r>
              <a:rPr lang="pt-PT" sz="1600" dirty="0">
                <a:hlinkClick r:id="rId2"/>
              </a:rPr>
              <a:t>http://www.slideshare.net/themoleskin/visual-and-creative-thinking</a:t>
            </a:r>
            <a:endParaRPr lang="pt-PT" sz="16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344168"/>
            <a:ext cx="5742432" cy="430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14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b="1" dirty="0" smtClean="0">
                <a:solidFill>
                  <a:schemeClr val="bg1"/>
                </a:solidFill>
              </a:rPr>
              <a:t>Exemplo 4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5 na apresentação: </a:t>
            </a:r>
          </a:p>
          <a:p>
            <a:r>
              <a:rPr lang="pt-PT" sz="1600" dirty="0"/>
              <a:t> </a:t>
            </a:r>
            <a:r>
              <a:rPr lang="pt-PT" sz="1600" dirty="0">
                <a:hlinkClick r:id="rId2"/>
              </a:rPr>
              <a:t>http://www.slideshare.net/slidesthatrock/slides-that-rock-9659045</a:t>
            </a:r>
            <a:endParaRPr lang="pt-PT" sz="16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87013"/>
            <a:ext cx="5771388" cy="432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96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1902691"/>
            <a:ext cx="5788152" cy="1874982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b="1" dirty="0" smtClean="0">
                <a:solidFill>
                  <a:schemeClr val="bg1"/>
                </a:solidFill>
              </a:rPr>
              <a:t>Exemplos de</a:t>
            </a:r>
            <a:br>
              <a:rPr lang="pt-PT" sz="3200" b="1" dirty="0" smtClean="0">
                <a:solidFill>
                  <a:schemeClr val="bg1"/>
                </a:solidFill>
              </a:rPr>
            </a:br>
            <a:r>
              <a:rPr lang="pt-PT" sz="3200" b="1" dirty="0" smtClean="0">
                <a:solidFill>
                  <a:schemeClr val="bg1"/>
                </a:solidFill>
              </a:rPr>
              <a:t> “Mau” Design</a:t>
            </a:r>
            <a:endParaRPr lang="pt-P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7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51383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b="1" dirty="0" smtClean="0">
                <a:solidFill>
                  <a:schemeClr val="bg1"/>
                </a:solidFill>
              </a:rPr>
              <a:t>Exemplo 5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447857"/>
            <a:ext cx="7411792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</a:t>
            </a:r>
            <a:r>
              <a:rPr lang="pt-PT" sz="1600" dirty="0"/>
              <a:t>: </a:t>
            </a:r>
            <a:endParaRPr lang="pt-PT" sz="1600" dirty="0" smtClean="0"/>
          </a:p>
          <a:p>
            <a:r>
              <a:rPr lang="pt-PT" sz="1400" dirty="0" smtClean="0">
                <a:hlinkClick r:id="rId2"/>
              </a:rPr>
              <a:t>http</a:t>
            </a:r>
            <a:r>
              <a:rPr lang="pt-PT" sz="1400" dirty="0">
                <a:hlinkClick r:id="rId2"/>
              </a:rPr>
              <a:t>://3.bp.blogspot.com/-r3Jmflon528/TYDCireq5hI/AAAAAAAAAL8/ysqL09gxk2M/s1600</a:t>
            </a:r>
            <a:r>
              <a:rPr lang="pt-PT" sz="1400" dirty="0" smtClean="0">
                <a:hlinkClick r:id="rId2"/>
              </a:rPr>
              <a:t>/</a:t>
            </a:r>
          </a:p>
          <a:p>
            <a:r>
              <a:rPr lang="pt-PT" sz="1400" dirty="0" smtClean="0">
                <a:hlinkClick r:id="rId2"/>
              </a:rPr>
              <a:t>BadPresentation.jpg</a:t>
            </a:r>
            <a:endParaRPr lang="pt-PT" sz="14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75587"/>
            <a:ext cx="5513832" cy="407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96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246</Words>
  <Application>Microsoft Office PowerPoint</Application>
  <PresentationFormat>Apresentação no Ecrã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7" baseType="lpstr">
      <vt:lpstr>Adobe Caslon Pro</vt:lpstr>
      <vt:lpstr>Arial</vt:lpstr>
      <vt:lpstr>Calibri</vt:lpstr>
      <vt:lpstr>Office Theme</vt:lpstr>
      <vt:lpstr>“Bom” e “Mau” Design</vt:lpstr>
      <vt:lpstr>Apresentação do PowerPoint</vt:lpstr>
      <vt:lpstr>Características do  Bom Design</vt:lpstr>
      <vt:lpstr>Exemplo 1</vt:lpstr>
      <vt:lpstr>Exemplo 2</vt:lpstr>
      <vt:lpstr>Exemplo 3</vt:lpstr>
      <vt:lpstr>Exemplo 4</vt:lpstr>
      <vt:lpstr> Exemplos de  “Mau” Design</vt:lpstr>
      <vt:lpstr>Exemplo 5</vt:lpstr>
      <vt:lpstr>Exemplo 6</vt:lpstr>
      <vt:lpstr>Exemplo 7</vt:lpstr>
      <vt:lpstr>Exemplo 8</vt:lpstr>
      <vt:lpstr>Apresentação do PowerPoint</vt:lpstr>
    </vt:vector>
  </TitlesOfParts>
  <Company>Vytauto Didžiojo universitetas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Lina</cp:lastModifiedBy>
  <cp:revision>37</cp:revision>
  <dcterms:created xsi:type="dcterms:W3CDTF">2015-01-05T11:41:52Z</dcterms:created>
  <dcterms:modified xsi:type="dcterms:W3CDTF">2016-06-10T23:10:38Z</dcterms:modified>
</cp:coreProperties>
</file>