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60" r:id="rId4"/>
    <p:sldId id="263" r:id="rId5"/>
    <p:sldId id="258"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9" d="100"/>
          <a:sy n="149" d="100"/>
        </p:scale>
        <p:origin x="-2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42452775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51824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0" name="Shape 20"/>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3" name="Shape 83"/>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39" name="Shape 39"/>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2" name="Shape 7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4" Type="http://schemas.openxmlformats.org/officeDocument/2006/relationships/image" Target="../media/image2.gif"/><Relationship Id="rId15" Type="http://schemas.openxmlformats.org/officeDocument/2006/relationships/hyperlink" Target="http://openprof.eu" TargetMode="External"/><Relationship Id="rId16" Type="http://schemas.openxmlformats.org/officeDocument/2006/relationships/image" Target="../media/image3.png"/><Relationship Id="rId1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13">
            <a:alphaModFix/>
          </a:blip>
          <a:srcRect/>
          <a:stretch/>
        </p:blipFill>
        <p:spPr>
          <a:xfrm>
            <a:off x="0" y="4736855"/>
            <a:ext cx="9144000" cy="2121143"/>
          </a:xfrm>
          <a:prstGeom prst="rect">
            <a:avLst/>
          </a:prstGeom>
          <a:noFill/>
          <a:ln>
            <a:noFill/>
          </a:ln>
        </p:spPr>
      </p:pic>
      <p:pic>
        <p:nvPicPr>
          <p:cNvPr id="7" name="Shape 7"/>
          <p:cNvPicPr preferRelativeResize="0"/>
          <p:nvPr/>
        </p:nvPicPr>
        <p:blipFill rotWithShape="1">
          <a:blip r:embed="rId14">
            <a:alphaModFix/>
          </a:blip>
          <a:srcRect/>
          <a:stretch/>
        </p:blipFill>
        <p:spPr>
          <a:xfrm>
            <a:off x="0" y="0"/>
            <a:ext cx="9144000" cy="5861359"/>
          </a:xfrm>
          <a:prstGeom prst="rect">
            <a:avLst/>
          </a:prstGeom>
          <a:noFill/>
          <a:ln>
            <a:noFill/>
          </a:ln>
        </p:spPr>
      </p:pic>
      <p:sp>
        <p:nvSpPr>
          <p:cNvPr id="8" name="Shape 8"/>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 name="Shape 9"/>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4" name="Shape 14"/>
          <p:cNvSpPr/>
          <p:nvPr/>
        </p:nvSpPr>
        <p:spPr>
          <a:xfrm>
            <a:off x="8023953" y="6452587"/>
            <a:ext cx="942900"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dirty="0">
                <a:solidFill>
                  <a:srgbClr val="3F404A"/>
                </a:solidFill>
                <a:latin typeface="Arial"/>
                <a:ea typeface="Arial"/>
                <a:cs typeface="Arial"/>
                <a:sym typeface="Arial"/>
                <a:hlinkClick r:id="rId15"/>
              </a:rPr>
              <a:t>openprof.eu</a:t>
            </a:r>
            <a:endParaRPr lang="en-US" sz="1000" b="0" i="0" u="none" strike="noStrike" cap="none" dirty="0">
              <a:solidFill>
                <a:srgbClr val="3F404A"/>
              </a:solidFill>
              <a:latin typeface="Arial"/>
              <a:ea typeface="Arial"/>
              <a:cs typeface="Arial"/>
              <a:sym typeface="Arial"/>
            </a:endParaRPr>
          </a:p>
        </p:txBody>
      </p:sp>
      <p:sp>
        <p:nvSpPr>
          <p:cNvPr id="15" name="Shape 15"/>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16" name="Shape 16"/>
          <p:cNvPicPr preferRelativeResize="0"/>
          <p:nvPr/>
        </p:nvPicPr>
        <p:blipFill rotWithShape="1">
          <a:blip r:embed="rId16">
            <a:alphaModFix/>
          </a:blip>
          <a:srcRect/>
          <a:stretch/>
        </p:blipFill>
        <p:spPr>
          <a:xfrm>
            <a:off x="6721121" y="184478"/>
            <a:ext cx="2245734" cy="494341"/>
          </a:xfrm>
          <a:prstGeom prst="rect">
            <a:avLst/>
          </a:prstGeom>
          <a:noFill/>
          <a:ln>
            <a:noFill/>
          </a:ln>
        </p:spPr>
      </p:pic>
      <p:pic>
        <p:nvPicPr>
          <p:cNvPr id="17" name="Shape 17"/>
          <p:cNvPicPr preferRelativeResize="0"/>
          <p:nvPr/>
        </p:nvPicPr>
        <p:blipFill rotWithShape="1">
          <a:blip r:embed="rId17">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1141996" y="1554008"/>
            <a:ext cx="6885470" cy="2373099"/>
          </a:xfrm>
          <a:prstGeom prst="rect">
            <a:avLst/>
          </a:prstGeom>
          <a:solidFill>
            <a:schemeClr val="accent2">
              <a:lumMod val="75000"/>
            </a:schemeClr>
          </a:solid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b="0" i="0" u="none" strike="noStrike" cap="none" dirty="0">
                <a:solidFill>
                  <a:schemeClr val="dk1"/>
                </a:solidFill>
                <a:latin typeface="Arial"/>
                <a:ea typeface="Arial"/>
                <a:cs typeface="Arial"/>
                <a:sym typeface="Arial"/>
              </a:rPr>
              <a:t>  </a:t>
            </a:r>
            <a:r>
              <a:rPr lang="en-US" sz="4400" b="1" i="0" u="none" strike="noStrike" cap="none" dirty="0" err="1">
                <a:solidFill>
                  <a:schemeClr val="bg1"/>
                </a:solidFill>
                <a:latin typeface="Arial"/>
                <a:ea typeface="Arial"/>
                <a:cs typeface="Arial"/>
                <a:sym typeface="Arial"/>
              </a:rPr>
              <a:t>Decisão</a:t>
            </a:r>
            <a:r>
              <a:rPr lang="en-US" sz="4400" b="1" i="0" u="none" strike="noStrike" cap="none" dirty="0">
                <a:solidFill>
                  <a:schemeClr val="bg1"/>
                </a:solidFill>
                <a:latin typeface="Arial"/>
                <a:ea typeface="Arial"/>
                <a:cs typeface="Arial"/>
                <a:sym typeface="Arial"/>
              </a:rPr>
              <a:t> </a:t>
            </a:r>
            <a:r>
              <a:rPr lang="en-US" sz="4400" b="1" i="0" u="none" strike="noStrike" cap="none" dirty="0" err="1">
                <a:solidFill>
                  <a:schemeClr val="bg1"/>
                </a:solidFill>
                <a:latin typeface="Arial"/>
                <a:ea typeface="Arial"/>
                <a:cs typeface="Arial"/>
                <a:sym typeface="Arial"/>
              </a:rPr>
              <a:t>por</a:t>
            </a:r>
            <a:r>
              <a:rPr lang="en-US" sz="4400" b="1" i="0" u="none" strike="noStrike" cap="none" dirty="0">
                <a:solidFill>
                  <a:schemeClr val="bg1"/>
                </a:solidFill>
                <a:latin typeface="Arial"/>
                <a:ea typeface="Arial"/>
                <a:cs typeface="Arial"/>
                <a:sym typeface="Arial"/>
              </a:rPr>
              <a:t> </a:t>
            </a:r>
            <a:r>
              <a:rPr lang="en-US" sz="4400" b="1" i="0" u="none" strike="noStrike" cap="none" dirty="0" err="1">
                <a:solidFill>
                  <a:schemeClr val="bg1"/>
                </a:solidFill>
                <a:latin typeface="Arial"/>
                <a:ea typeface="Arial"/>
                <a:cs typeface="Arial"/>
                <a:sym typeface="Arial"/>
              </a:rPr>
              <a:t>consenso</a:t>
            </a:r>
            <a:r>
              <a:rPr lang="en-US" sz="4400" b="1" i="0" u="none" strike="noStrike" cap="none" dirty="0">
                <a:solidFill>
                  <a:schemeClr val="bg1"/>
                </a:solidFill>
                <a:latin typeface="Arial"/>
                <a:ea typeface="Arial"/>
                <a:cs typeface="Arial"/>
                <a:sym typeface="Arial"/>
              </a:rPr>
              <a:t> no </a:t>
            </a:r>
            <a:r>
              <a:rPr lang="en-US" sz="4400" b="1" i="0" u="none" strike="noStrike" cap="none" dirty="0" err="1">
                <a:solidFill>
                  <a:schemeClr val="bg1"/>
                </a:solidFill>
                <a:latin typeface="Arial"/>
                <a:ea typeface="Arial"/>
                <a:cs typeface="Arial"/>
                <a:sym typeface="Arial"/>
              </a:rPr>
              <a:t>grupo</a:t>
            </a:r>
            <a:r>
              <a:rPr lang="en-US" sz="4400" b="1" i="0" u="none" strike="noStrike" cap="none" dirty="0">
                <a:solidFill>
                  <a:schemeClr val="bg1"/>
                </a:solidFill>
                <a:latin typeface="Arial"/>
                <a:ea typeface="Arial"/>
                <a:cs typeface="Arial"/>
                <a:sym typeface="Arial"/>
              </a:rPr>
              <a:t>: </a:t>
            </a:r>
            <a:r>
              <a:rPr lang="en-US" sz="4400" b="1" i="0" u="none" strike="noStrike" cap="none" dirty="0" err="1">
                <a:solidFill>
                  <a:schemeClr val="bg1"/>
                </a:solidFill>
                <a:latin typeface="Arial"/>
                <a:ea typeface="Arial"/>
                <a:cs typeface="Arial"/>
                <a:sym typeface="Arial"/>
              </a:rPr>
              <a:t>como</a:t>
            </a:r>
            <a:r>
              <a:rPr lang="en-US" sz="4400" b="1" i="0" u="none" strike="noStrike" cap="none" dirty="0">
                <a:solidFill>
                  <a:schemeClr val="bg1"/>
                </a:solidFill>
                <a:latin typeface="Arial"/>
                <a:ea typeface="Arial"/>
                <a:cs typeface="Arial"/>
                <a:sym typeface="Arial"/>
              </a:rPr>
              <a:t> </a:t>
            </a:r>
            <a:r>
              <a:rPr lang="en-US" sz="4400" b="1" i="0" u="none" strike="noStrike" cap="none" dirty="0" err="1">
                <a:solidFill>
                  <a:schemeClr val="bg1"/>
                </a:solidFill>
                <a:latin typeface="Arial"/>
                <a:ea typeface="Arial"/>
                <a:cs typeface="Arial"/>
                <a:sym typeface="Arial"/>
              </a:rPr>
              <a:t>fazer</a:t>
            </a:r>
            <a:r>
              <a:rPr lang="en-US" sz="4400" b="1" i="0" u="none" strike="noStrike" cap="none" dirty="0">
                <a:solidFill>
                  <a:schemeClr val="bg1"/>
                </a:solidFill>
                <a:latin typeface="Arial"/>
                <a:ea typeface="Arial"/>
                <a:cs typeface="Arial"/>
                <a:sym typeface="Arial"/>
              </a:rPr>
              <a:t>?</a:t>
            </a:r>
          </a:p>
        </p:txBody>
      </p:sp>
      <p:sp>
        <p:nvSpPr>
          <p:cNvPr id="92" name="Shape 92"/>
          <p:cNvSpPr txBox="1">
            <a:spLocks noGrp="1"/>
          </p:cNvSpPr>
          <p:nvPr>
            <p:ph type="subTitle" idx="1"/>
          </p:nvPr>
        </p:nvSpPr>
        <p:spPr>
          <a:xfrm>
            <a:off x="1141999" y="4297867"/>
            <a:ext cx="6630400" cy="1520791"/>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3200" b="0" i="0" u="none" strike="noStrike" cap="none" dirty="0">
                <a:solidFill>
                  <a:srgbClr val="888888"/>
                </a:solidFill>
                <a:latin typeface="Arial"/>
                <a:ea typeface="Arial"/>
                <a:cs typeface="Arial"/>
                <a:sym typeface="Arial"/>
              </a:rPr>
              <a:t>Adapted by Lina Morgado, </a:t>
            </a:r>
            <a:r>
              <a:rPr lang="en-US" sz="3200" b="0" i="0" u="none" strike="noStrike" cap="none" dirty="0" err="1">
                <a:solidFill>
                  <a:srgbClr val="888888"/>
                </a:solidFill>
                <a:latin typeface="Arial"/>
                <a:ea typeface="Arial"/>
                <a:cs typeface="Arial"/>
                <a:sym typeface="Arial"/>
              </a:rPr>
              <a:t>Universidade</a:t>
            </a:r>
            <a:r>
              <a:rPr lang="en-US" sz="3200" b="0" i="0" u="none" strike="noStrike" cap="none" dirty="0">
                <a:solidFill>
                  <a:srgbClr val="888888"/>
                </a:solidFill>
                <a:latin typeface="Arial"/>
                <a:ea typeface="Arial"/>
                <a:cs typeface="Arial"/>
                <a:sym typeface="Arial"/>
              </a:rPr>
              <a:t> </a:t>
            </a:r>
            <a:r>
              <a:rPr lang="en-US" sz="3200" b="0" i="0" u="none" strike="noStrike" cap="none" dirty="0" err="1">
                <a:solidFill>
                  <a:srgbClr val="888888"/>
                </a:solidFill>
                <a:latin typeface="Arial"/>
                <a:ea typeface="Arial"/>
                <a:cs typeface="Arial"/>
                <a:sym typeface="Arial"/>
              </a:rPr>
              <a:t>Aberta</a:t>
            </a:r>
            <a:r>
              <a:rPr lang="en-US" sz="3200" b="0" i="0" u="none" strike="noStrike" cap="none" dirty="0">
                <a:solidFill>
                  <a:srgbClr val="888888"/>
                </a:solidFill>
                <a:latin typeface="Arial"/>
                <a:ea typeface="Arial"/>
                <a:cs typeface="Arial"/>
                <a:sym typeface="Arial"/>
              </a:rPr>
              <a:t> from  Maria Palacio from </a:t>
            </a:r>
            <a:r>
              <a:rPr lang="en-US" sz="3200" b="0" i="0" u="none" strike="noStrike" cap="none" dirty="0" err="1">
                <a:solidFill>
                  <a:srgbClr val="888888"/>
                </a:solidFill>
                <a:latin typeface="Arial"/>
                <a:ea typeface="Arial"/>
                <a:cs typeface="Arial"/>
                <a:sym typeface="Arial"/>
              </a:rPr>
              <a:t>Fondo</a:t>
            </a:r>
            <a:r>
              <a:rPr lang="en-US" sz="3200" b="0" i="0" u="none" strike="noStrike" cap="none" dirty="0">
                <a:solidFill>
                  <a:srgbClr val="888888"/>
                </a:solidFill>
                <a:latin typeface="Arial"/>
                <a:ea typeface="Arial"/>
                <a:cs typeface="Arial"/>
                <a:sym typeface="Arial"/>
              </a:rPr>
              <a:t> </a:t>
            </a:r>
            <a:r>
              <a:rPr lang="en-US" sz="3200" b="0" i="0" u="none" strike="noStrike" cap="none" dirty="0" err="1">
                <a:solidFill>
                  <a:srgbClr val="888888"/>
                </a:solidFill>
                <a:latin typeface="Arial"/>
                <a:ea typeface="Arial"/>
                <a:cs typeface="Arial"/>
                <a:sym typeface="Arial"/>
              </a:rPr>
              <a:t>Formación</a:t>
            </a:r>
            <a:r>
              <a:rPr lang="en-US" sz="3200" b="0" i="0" u="none" strike="noStrike" cap="none" dirty="0">
                <a:solidFill>
                  <a:srgbClr val="888888"/>
                </a:solidFill>
                <a:latin typeface="Arial"/>
                <a:ea typeface="Arial"/>
                <a:cs typeface="Arial"/>
                <a:sym typeface="Arial"/>
              </a:rPr>
              <a:t> </a:t>
            </a:r>
            <a:r>
              <a:rPr lang="en-US" sz="3200" b="0" i="0" u="none" strike="noStrike" cap="none" dirty="0" err="1">
                <a:solidFill>
                  <a:srgbClr val="888888"/>
                </a:solidFill>
                <a:latin typeface="Arial"/>
                <a:ea typeface="Arial"/>
                <a:cs typeface="Arial"/>
                <a:sym typeface="Arial"/>
              </a:rPr>
              <a:t>Euskadi</a:t>
            </a:r>
            <a:r>
              <a:rPr lang="en-US" sz="3200" b="0" i="0" u="none" strike="noStrike" cap="none" dirty="0">
                <a:solidFill>
                  <a:srgbClr val="888888"/>
                </a:solidFill>
                <a:latin typeface="Arial"/>
                <a:ea typeface="Arial"/>
                <a:cs typeface="Arial"/>
                <a:sym typeface="Arial"/>
              </a:rPr>
              <a:t>, S.L.L.</a:t>
            </a:r>
          </a:p>
        </p:txBody>
      </p:sp>
      <p:sp>
        <p:nvSpPr>
          <p:cNvPr id="93" name="Shape 9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1141996" y="1520791"/>
            <a:ext cx="7432836" cy="827772"/>
          </a:xfrm>
          <a:prstGeom prst="rect">
            <a:avLst/>
          </a:prstGeom>
          <a:solidFill>
            <a:schemeClr val="accent2">
              <a:lumMod val="75000"/>
            </a:schemeClr>
          </a:solidFill>
          <a:ln>
            <a:noFill/>
          </a:ln>
        </p:spPr>
        <p:txBody>
          <a:bodyPr lIns="91425" tIns="45700" rIns="91425" bIns="45700" anchor="ctr" anchorCtr="0">
            <a:noAutofit/>
          </a:bodyPr>
          <a:lstStyle/>
          <a:p>
            <a:pPr marL="0" marR="0" lvl="0" indent="0" rtl="0">
              <a:spcBef>
                <a:spcPts val="0"/>
              </a:spcBef>
              <a:buClr>
                <a:schemeClr val="dk1"/>
              </a:buClr>
              <a:buSzPct val="25000"/>
              <a:buFont typeface="Arial"/>
              <a:buNone/>
            </a:pPr>
            <a:r>
              <a:rPr lang="en-US" sz="3200" b="1" i="0" u="none" strike="noStrike" cap="none" dirty="0" err="1">
                <a:solidFill>
                  <a:schemeClr val="bg1"/>
                </a:solidFill>
                <a:latin typeface="Arial"/>
                <a:ea typeface="Arial"/>
                <a:cs typeface="Arial"/>
                <a:sym typeface="Arial"/>
              </a:rPr>
              <a:t>Objetivos</a:t>
            </a:r>
            <a:endParaRPr lang="en-US" sz="3200" b="1" i="0" u="none" strike="noStrike" cap="none" dirty="0">
              <a:solidFill>
                <a:schemeClr val="bg1"/>
              </a:solidFill>
              <a:latin typeface="Arial"/>
              <a:ea typeface="Arial"/>
              <a:cs typeface="Arial"/>
              <a:sym typeface="Arial"/>
            </a:endParaRPr>
          </a:p>
        </p:txBody>
      </p:sp>
      <p:sp>
        <p:nvSpPr>
          <p:cNvPr id="99" name="Shape 99"/>
          <p:cNvSpPr txBox="1">
            <a:spLocks noGrp="1"/>
          </p:cNvSpPr>
          <p:nvPr>
            <p:ph type="subTitle" idx="1"/>
          </p:nvPr>
        </p:nvSpPr>
        <p:spPr>
          <a:xfrm>
            <a:off x="1141995" y="2445307"/>
            <a:ext cx="7432837" cy="2565232"/>
          </a:xfrm>
          <a:prstGeom prst="rect">
            <a:avLst/>
          </a:prstGeom>
          <a:solidFill>
            <a:schemeClr val="accent2">
              <a:lumMod val="20000"/>
              <a:lumOff val="80000"/>
            </a:schemeClr>
          </a:solidFill>
          <a:ln>
            <a:noFill/>
          </a:ln>
        </p:spPr>
        <p:txBody>
          <a:bodyPr lIns="91425" tIns="45700" rIns="91425" bIns="45700" anchor="t" anchorCtr="0">
            <a:noAutofit/>
          </a:bodyPr>
          <a:lstStyle/>
          <a:p>
            <a:pPr marL="0" marR="0" lvl="0" indent="0" algn="l" rtl="0">
              <a:spcBef>
                <a:spcPts val="0"/>
              </a:spcBef>
              <a:buClr>
                <a:srgbClr val="888888"/>
              </a:buClr>
              <a:buSzPct val="100000"/>
              <a:buFont typeface="Arial"/>
              <a:buChar char="•"/>
            </a:pPr>
            <a:r>
              <a:rPr lang="en-US" sz="2000" dirty="0"/>
              <a:t>  </a:t>
            </a:r>
            <a:r>
              <a:rPr lang="en-US" sz="2000" dirty="0" err="1">
                <a:solidFill>
                  <a:schemeClr val="tx1"/>
                </a:solidFill>
              </a:rPr>
              <a:t>Decidir</a:t>
            </a:r>
            <a:r>
              <a:rPr lang="en-US" sz="2000" dirty="0">
                <a:solidFill>
                  <a:schemeClr val="tx1"/>
                </a:solidFill>
              </a:rPr>
              <a:t> </a:t>
            </a:r>
            <a:r>
              <a:rPr lang="en-US" sz="2000" b="0" i="0" u="none" strike="noStrike" cap="none" dirty="0" err="1">
                <a:solidFill>
                  <a:schemeClr val="tx1"/>
                </a:solidFill>
                <a:sym typeface="Arial"/>
              </a:rPr>
              <a:t>democráticamente</a:t>
            </a:r>
            <a:r>
              <a:rPr lang="en-US" sz="2000" b="0" i="0" u="none" strike="noStrike" cap="none" dirty="0">
                <a:solidFill>
                  <a:schemeClr val="tx1"/>
                </a:solidFill>
                <a:sym typeface="Arial"/>
              </a:rPr>
              <a:t>,  horizontal e </a:t>
            </a:r>
            <a:r>
              <a:rPr lang="en-US" sz="2000" b="0" i="0" u="none" strike="noStrike" cap="none" dirty="0" err="1">
                <a:solidFill>
                  <a:schemeClr val="tx1"/>
                </a:solidFill>
                <a:sym typeface="Arial"/>
              </a:rPr>
              <a:t>participativamente</a:t>
            </a:r>
            <a:endParaRPr lang="en-US" sz="2000" b="0" i="0" u="none" strike="noStrike" cap="none" dirty="0">
              <a:solidFill>
                <a:schemeClr val="tx1"/>
              </a:solidFill>
              <a:sym typeface="Arial"/>
            </a:endParaRPr>
          </a:p>
          <a:p>
            <a:pPr marL="0" marR="0" lvl="0" indent="0" algn="l" rtl="0">
              <a:spcBef>
                <a:spcPts val="0"/>
              </a:spcBef>
              <a:buClr>
                <a:srgbClr val="888888"/>
              </a:buClr>
              <a:buSzPct val="100000"/>
              <a:buFont typeface="Arial"/>
              <a:buChar char="•"/>
            </a:pPr>
            <a:endParaRPr lang="en-US" sz="2000" b="0" i="0" u="none" strike="noStrike" cap="none" dirty="0">
              <a:solidFill>
                <a:schemeClr val="tx1"/>
              </a:solidFill>
              <a:sym typeface="Arial"/>
            </a:endParaRPr>
          </a:p>
          <a:p>
            <a:pPr marL="0" marR="0" lvl="0" indent="0" algn="l" rtl="0">
              <a:spcBef>
                <a:spcPts val="560"/>
              </a:spcBef>
              <a:buClr>
                <a:srgbClr val="888888"/>
              </a:buClr>
              <a:buSzPct val="100000"/>
              <a:buFont typeface="Arial"/>
              <a:buChar char="•"/>
            </a:pPr>
            <a:r>
              <a:rPr lang="en-US" sz="2000" b="0" i="0" u="none" strike="noStrike" cap="none" dirty="0">
                <a:solidFill>
                  <a:schemeClr val="tx1"/>
                </a:solidFill>
                <a:sym typeface="Arial"/>
              </a:rPr>
              <a:t>  </a:t>
            </a:r>
            <a:r>
              <a:rPr lang="en-US" sz="2000" dirty="0" err="1">
                <a:solidFill>
                  <a:schemeClr val="tx1"/>
                </a:solidFill>
              </a:rPr>
              <a:t>Promover</a:t>
            </a:r>
            <a:r>
              <a:rPr lang="en-US" sz="2000" dirty="0">
                <a:solidFill>
                  <a:schemeClr val="tx1"/>
                </a:solidFill>
              </a:rPr>
              <a:t> o </a:t>
            </a:r>
            <a:r>
              <a:rPr lang="en-US" sz="2000" dirty="0" err="1">
                <a:solidFill>
                  <a:schemeClr val="tx1"/>
                </a:solidFill>
              </a:rPr>
              <a:t>diálogo</a:t>
            </a:r>
            <a:r>
              <a:rPr lang="en-US" sz="2000" dirty="0">
                <a:solidFill>
                  <a:schemeClr val="tx1"/>
                </a:solidFill>
              </a:rPr>
              <a:t> e a </a:t>
            </a:r>
            <a:r>
              <a:rPr lang="en-US" sz="2000" dirty="0" err="1">
                <a:solidFill>
                  <a:schemeClr val="tx1"/>
                </a:solidFill>
              </a:rPr>
              <a:t>discussão</a:t>
            </a:r>
            <a:r>
              <a:rPr lang="en-US" sz="2000" dirty="0">
                <a:solidFill>
                  <a:schemeClr val="tx1"/>
                </a:solidFill>
              </a:rPr>
              <a:t> no </a:t>
            </a:r>
            <a:r>
              <a:rPr lang="en-US" sz="2000" dirty="0" err="1">
                <a:solidFill>
                  <a:schemeClr val="tx1"/>
                </a:solidFill>
              </a:rPr>
              <a:t>grupo</a:t>
            </a:r>
            <a:endParaRPr lang="en-US" sz="2000" dirty="0">
              <a:solidFill>
                <a:schemeClr val="tx1"/>
              </a:solidFill>
            </a:endParaRPr>
          </a:p>
          <a:p>
            <a:pPr marL="0" marR="0" lvl="0" indent="0" algn="l" rtl="0">
              <a:spcBef>
                <a:spcPts val="560"/>
              </a:spcBef>
              <a:buClr>
                <a:srgbClr val="888888"/>
              </a:buClr>
              <a:buSzPct val="100000"/>
              <a:buFont typeface="Arial"/>
              <a:buChar char="•"/>
            </a:pPr>
            <a:endParaRPr lang="en-US" sz="2000" dirty="0">
              <a:solidFill>
                <a:schemeClr val="tx1"/>
              </a:solidFill>
            </a:endParaRPr>
          </a:p>
          <a:p>
            <a:pPr algn="l">
              <a:spcBef>
                <a:spcPts val="560"/>
              </a:spcBef>
              <a:buSzPct val="100000"/>
              <a:buFont typeface="Arial"/>
              <a:buChar char="•"/>
            </a:pPr>
            <a:r>
              <a:rPr lang="en-US" sz="2000" dirty="0">
                <a:solidFill>
                  <a:schemeClr val="tx1"/>
                </a:solidFill>
              </a:rPr>
              <a:t> </a:t>
            </a:r>
            <a:r>
              <a:rPr lang="en-US" sz="2000" dirty="0" err="1">
                <a:solidFill>
                  <a:schemeClr val="tx1"/>
                </a:solidFill>
              </a:rPr>
              <a:t>Apresentar</a:t>
            </a:r>
            <a:r>
              <a:rPr lang="en-US" sz="2000" dirty="0">
                <a:solidFill>
                  <a:schemeClr val="tx1"/>
                </a:solidFill>
              </a:rPr>
              <a:t> </a:t>
            </a:r>
            <a:r>
              <a:rPr lang="en-US" sz="2000" dirty="0" err="1">
                <a:solidFill>
                  <a:schemeClr val="tx1"/>
                </a:solidFill>
              </a:rPr>
              <a:t>conclusões</a:t>
            </a:r>
            <a:r>
              <a:rPr lang="en-US" sz="2000" dirty="0">
                <a:solidFill>
                  <a:schemeClr val="tx1"/>
                </a:solidFill>
              </a:rPr>
              <a:t> </a:t>
            </a:r>
            <a:r>
              <a:rPr lang="en-US" sz="2000" dirty="0" err="1">
                <a:solidFill>
                  <a:schemeClr val="tx1"/>
                </a:solidFill>
              </a:rPr>
              <a:t>claras</a:t>
            </a:r>
            <a:r>
              <a:rPr lang="en-US" sz="2000" dirty="0">
                <a:solidFill>
                  <a:schemeClr val="tx1"/>
                </a:solidFill>
              </a:rPr>
              <a:t> e </a:t>
            </a:r>
            <a:r>
              <a:rPr lang="en-US" sz="2000" dirty="0" err="1">
                <a:solidFill>
                  <a:schemeClr val="tx1"/>
                </a:solidFill>
              </a:rPr>
              <a:t>organizadas</a:t>
            </a:r>
            <a:r>
              <a:rPr lang="en-US" sz="2000" dirty="0">
                <a:solidFill>
                  <a:schemeClr val="tx1"/>
                </a:solidFill>
              </a:rPr>
              <a:t> </a:t>
            </a:r>
            <a:r>
              <a:rPr lang="en-US" sz="2000" dirty="0" err="1">
                <a:solidFill>
                  <a:schemeClr val="tx1"/>
                </a:solidFill>
              </a:rPr>
              <a:t>ao</a:t>
            </a:r>
            <a:r>
              <a:rPr lang="en-US" sz="2000" dirty="0">
                <a:solidFill>
                  <a:schemeClr val="tx1"/>
                </a:solidFill>
              </a:rPr>
              <a:t> </a:t>
            </a:r>
            <a:r>
              <a:rPr lang="en-US" sz="2000" dirty="0" err="1">
                <a:solidFill>
                  <a:schemeClr val="tx1"/>
                </a:solidFill>
              </a:rPr>
              <a:t>grupo</a:t>
            </a:r>
            <a:endParaRPr lang="en-US" sz="2000" dirty="0">
              <a:solidFill>
                <a:schemeClr val="tx1"/>
              </a:solidFill>
            </a:endParaRPr>
          </a:p>
          <a:p>
            <a:pPr marL="0" marR="0" lvl="0" indent="0" algn="l" rtl="0">
              <a:spcBef>
                <a:spcPts val="560"/>
              </a:spcBef>
              <a:buClr>
                <a:srgbClr val="888888"/>
              </a:buClr>
              <a:buSzPct val="100000"/>
            </a:pPr>
            <a:endParaRPr lang="en-US" sz="2800" b="0" i="0" u="none" strike="noStrike" cap="none" dirty="0">
              <a:solidFill>
                <a:srgbClr val="888888"/>
              </a:solidFill>
              <a:latin typeface="Arial"/>
              <a:ea typeface="Arial"/>
              <a:cs typeface="Arial"/>
              <a:sym typeface="Arial"/>
            </a:endParaRPr>
          </a:p>
          <a:p>
            <a:pPr marL="0" marR="0" lvl="0" indent="0" algn="l" rtl="0">
              <a:spcBef>
                <a:spcPts val="560"/>
              </a:spcBef>
              <a:buClr>
                <a:srgbClr val="888888"/>
              </a:buClr>
              <a:buSzPct val="100000"/>
              <a:buFont typeface="Arial"/>
              <a:buChar char="•"/>
            </a:pPr>
            <a:endParaRPr sz="2800" b="0" i="0" u="none" strike="noStrike" cap="none" dirty="0">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513185" y="1166327"/>
            <a:ext cx="8304244" cy="933061"/>
          </a:xfrm>
          <a:prstGeom prst="rect">
            <a:avLst/>
          </a:prstGeom>
          <a:solidFill>
            <a:schemeClr val="accent2">
              <a:lumMod val="75000"/>
            </a:schemeClr>
          </a:solid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2400" b="1" i="0" u="none" strike="noStrike" cap="none" dirty="0" err="1">
                <a:solidFill>
                  <a:schemeClr val="bg1"/>
                </a:solidFill>
                <a:latin typeface="Arial"/>
                <a:ea typeface="Arial"/>
                <a:cs typeface="Arial"/>
                <a:sym typeface="Arial"/>
              </a:rPr>
              <a:t>Condições</a:t>
            </a:r>
            <a:r>
              <a:rPr lang="en-US" sz="2400" b="1" i="0" u="none" strike="noStrike" cap="none" dirty="0">
                <a:solidFill>
                  <a:schemeClr val="bg1"/>
                </a:solidFill>
                <a:latin typeface="Arial"/>
                <a:ea typeface="Arial"/>
                <a:cs typeface="Arial"/>
                <a:sym typeface="Arial"/>
              </a:rPr>
              <a:t> para  </a:t>
            </a:r>
            <a:r>
              <a:rPr lang="en-US" sz="2400" b="1" i="0" u="none" strike="noStrike" cap="none" dirty="0" err="1">
                <a:solidFill>
                  <a:schemeClr val="bg1"/>
                </a:solidFill>
                <a:latin typeface="Arial"/>
                <a:ea typeface="Arial"/>
                <a:cs typeface="Arial"/>
                <a:sym typeface="Arial"/>
              </a:rPr>
              <a:t>tomada</a:t>
            </a:r>
            <a:r>
              <a:rPr lang="en-US" sz="2400" b="1" i="0" u="none" strike="noStrike" cap="none" dirty="0">
                <a:solidFill>
                  <a:schemeClr val="bg1"/>
                </a:solidFill>
                <a:latin typeface="Arial"/>
                <a:ea typeface="Arial"/>
                <a:cs typeface="Arial"/>
                <a:sym typeface="Arial"/>
              </a:rPr>
              <a:t> de </a:t>
            </a:r>
            <a:r>
              <a:rPr lang="en-US" sz="2400" b="1" i="0" u="none" strike="noStrike" cap="none" dirty="0" err="1">
                <a:solidFill>
                  <a:schemeClr val="bg1"/>
                </a:solidFill>
                <a:latin typeface="Arial"/>
                <a:ea typeface="Arial"/>
                <a:cs typeface="Arial"/>
                <a:sym typeface="Arial"/>
              </a:rPr>
              <a:t>decisões</a:t>
            </a:r>
            <a:r>
              <a:rPr lang="en-US" sz="2400" b="1" i="0" u="none" strike="noStrike" cap="none" dirty="0">
                <a:solidFill>
                  <a:schemeClr val="bg1"/>
                </a:solidFill>
                <a:latin typeface="Arial"/>
                <a:ea typeface="Arial"/>
                <a:cs typeface="Arial"/>
                <a:sym typeface="Arial"/>
              </a:rPr>
              <a:t> </a:t>
            </a:r>
            <a:r>
              <a:rPr lang="en-US" sz="2400" b="1" i="0" u="none" strike="noStrike" cap="none" dirty="0" err="1">
                <a:solidFill>
                  <a:schemeClr val="bg1"/>
                </a:solidFill>
                <a:latin typeface="Arial"/>
                <a:ea typeface="Arial"/>
                <a:cs typeface="Arial"/>
                <a:sym typeface="Arial"/>
              </a:rPr>
              <a:t>por</a:t>
            </a:r>
            <a:r>
              <a:rPr lang="en-US" sz="2400" b="1" i="0" u="none" strike="noStrike" cap="none" dirty="0">
                <a:solidFill>
                  <a:schemeClr val="bg1"/>
                </a:solidFill>
                <a:latin typeface="Arial"/>
                <a:ea typeface="Arial"/>
                <a:cs typeface="Arial"/>
                <a:sym typeface="Arial"/>
              </a:rPr>
              <a:t> </a:t>
            </a:r>
            <a:r>
              <a:rPr lang="en-US" sz="2400" b="1" i="0" u="none" strike="noStrike" cap="none" dirty="0" err="1">
                <a:solidFill>
                  <a:schemeClr val="bg1"/>
                </a:solidFill>
                <a:latin typeface="Arial"/>
                <a:ea typeface="Arial"/>
                <a:cs typeface="Arial"/>
                <a:sym typeface="Arial"/>
              </a:rPr>
              <a:t>consenso</a:t>
            </a:r>
            <a:endParaRPr lang="en-US" sz="2400" b="1" i="0" u="none" strike="noStrike" cap="none" dirty="0">
              <a:solidFill>
                <a:schemeClr val="bg1"/>
              </a:solidFill>
              <a:latin typeface="Arial"/>
              <a:ea typeface="Arial"/>
              <a:cs typeface="Arial"/>
              <a:sym typeface="Arial"/>
            </a:endParaRPr>
          </a:p>
        </p:txBody>
      </p:sp>
      <p:sp>
        <p:nvSpPr>
          <p:cNvPr id="122" name="Shape 122"/>
          <p:cNvSpPr txBox="1">
            <a:spLocks noGrp="1"/>
          </p:cNvSpPr>
          <p:nvPr>
            <p:ph type="subTitle" idx="1"/>
          </p:nvPr>
        </p:nvSpPr>
        <p:spPr>
          <a:xfrm>
            <a:off x="1018592" y="2430413"/>
            <a:ext cx="3191068" cy="561997"/>
          </a:xfrm>
          <a:prstGeom prst="rect">
            <a:avLst/>
          </a:prstGeom>
          <a:solidFill>
            <a:srgbClr val="CC6600"/>
          </a:solidFill>
          <a:ln>
            <a:noFill/>
          </a:ln>
        </p:spPr>
        <p:txBody>
          <a:bodyPr lIns="91425" tIns="45700" rIns="91425" bIns="45700" anchor="t" anchorCtr="0">
            <a:noAutofit/>
          </a:bodyPr>
          <a:lstStyle/>
          <a:p>
            <a:pPr marL="0" marR="0" lvl="0" indent="0" algn="just" rtl="0">
              <a:spcBef>
                <a:spcPts val="440"/>
              </a:spcBef>
              <a:buClr>
                <a:srgbClr val="888888"/>
              </a:buClr>
              <a:buSzPct val="100000"/>
              <a:buFont typeface="Arial"/>
              <a:buNone/>
            </a:pPr>
            <a:r>
              <a:rPr lang="pt-PT" sz="2200" b="1" i="0" u="none" strike="noStrike" cap="all" dirty="0">
                <a:solidFill>
                  <a:schemeClr val="tx1"/>
                </a:solidFill>
                <a:latin typeface="Arial"/>
                <a:ea typeface="Arial"/>
                <a:cs typeface="Arial"/>
                <a:sym typeface="Arial"/>
              </a:rPr>
              <a:t>Objetivos Comum</a:t>
            </a:r>
            <a:endParaRPr sz="2200" b="1" i="0" u="none" strike="noStrike" cap="all" dirty="0">
              <a:solidFill>
                <a:schemeClr val="tx1"/>
              </a:solidFill>
              <a:latin typeface="Arial"/>
              <a:ea typeface="Arial"/>
              <a:cs typeface="Arial"/>
              <a:sym typeface="Arial"/>
            </a:endParaRPr>
          </a:p>
        </p:txBody>
      </p:sp>
      <p:sp>
        <p:nvSpPr>
          <p:cNvPr id="123" name="Shape 12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
        <p:nvSpPr>
          <p:cNvPr id="6" name="Shape 122"/>
          <p:cNvSpPr txBox="1">
            <a:spLocks/>
          </p:cNvSpPr>
          <p:nvPr/>
        </p:nvSpPr>
        <p:spPr>
          <a:xfrm>
            <a:off x="1040364" y="3244416"/>
            <a:ext cx="4567333" cy="561997"/>
          </a:xfrm>
          <a:prstGeom prst="rect">
            <a:avLst/>
          </a:prstGeom>
          <a:solidFill>
            <a:srgbClr val="CC99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pt-PT" sz="2200" b="1" cap="all" dirty="0">
                <a:solidFill>
                  <a:schemeClr val="tx1"/>
                </a:solidFill>
              </a:rPr>
              <a:t>Compromisso de Consenso</a:t>
            </a:r>
          </a:p>
        </p:txBody>
      </p:sp>
      <p:sp>
        <p:nvSpPr>
          <p:cNvPr id="7" name="Shape 122"/>
          <p:cNvSpPr txBox="1">
            <a:spLocks/>
          </p:cNvSpPr>
          <p:nvPr/>
        </p:nvSpPr>
        <p:spPr>
          <a:xfrm>
            <a:off x="1040364" y="3977237"/>
            <a:ext cx="3713583" cy="506699"/>
          </a:xfrm>
          <a:prstGeom prst="rect">
            <a:avLst/>
          </a:prstGeom>
          <a:solidFill>
            <a:srgbClr val="CC66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spcBef>
                <a:spcPts val="440"/>
              </a:spcBef>
              <a:buSzPct val="100000"/>
            </a:pPr>
            <a:r>
              <a:rPr lang="pt-PT" sz="2200" b="1" cap="all" dirty="0">
                <a:solidFill>
                  <a:schemeClr val="tx1"/>
                </a:solidFill>
              </a:rPr>
              <a:t>Tempo</a:t>
            </a:r>
          </a:p>
        </p:txBody>
      </p:sp>
      <p:sp>
        <p:nvSpPr>
          <p:cNvPr id="8" name="Shape 122"/>
          <p:cNvSpPr txBox="1">
            <a:spLocks/>
          </p:cNvSpPr>
          <p:nvPr/>
        </p:nvSpPr>
        <p:spPr>
          <a:xfrm>
            <a:off x="1040364" y="4625604"/>
            <a:ext cx="4344953" cy="561997"/>
          </a:xfrm>
          <a:prstGeom prst="rect">
            <a:avLst/>
          </a:prstGeom>
          <a:solidFill>
            <a:srgbClr val="CC99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pt-PT" sz="2200" b="1" cap="all" dirty="0">
                <a:solidFill>
                  <a:schemeClr val="tx1"/>
                </a:solidFill>
              </a:rPr>
              <a:t>Clareza de Processos</a:t>
            </a:r>
          </a:p>
        </p:txBody>
      </p:sp>
      <p:sp>
        <p:nvSpPr>
          <p:cNvPr id="9" name="Shape 122"/>
          <p:cNvSpPr txBox="1">
            <a:spLocks/>
          </p:cNvSpPr>
          <p:nvPr/>
        </p:nvSpPr>
        <p:spPr>
          <a:xfrm>
            <a:off x="1040364" y="5373804"/>
            <a:ext cx="4344953" cy="561997"/>
          </a:xfrm>
          <a:prstGeom prst="rect">
            <a:avLst/>
          </a:prstGeom>
          <a:solidFill>
            <a:srgbClr val="CC66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pt-PT" sz="2200" b="1" cap="all" dirty="0">
                <a:solidFill>
                  <a:schemeClr val="tx1"/>
                </a:solidFill>
              </a:rPr>
              <a:t>DINÂMICA E PARTICIPAÇÃO</a:t>
            </a:r>
          </a:p>
        </p:txBody>
      </p:sp>
      <p:sp>
        <p:nvSpPr>
          <p:cNvPr id="10" name="Shape 121"/>
          <p:cNvSpPr txBox="1">
            <a:spLocks/>
          </p:cNvSpPr>
          <p:nvPr/>
        </p:nvSpPr>
        <p:spPr>
          <a:xfrm>
            <a:off x="376336" y="2430412"/>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1</a:t>
            </a:r>
          </a:p>
        </p:txBody>
      </p:sp>
      <p:sp>
        <p:nvSpPr>
          <p:cNvPr id="11" name="Shape 121"/>
          <p:cNvSpPr txBox="1">
            <a:spLocks/>
          </p:cNvSpPr>
          <p:nvPr/>
        </p:nvSpPr>
        <p:spPr>
          <a:xfrm>
            <a:off x="376335" y="3244416"/>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2</a:t>
            </a:r>
          </a:p>
        </p:txBody>
      </p:sp>
      <p:sp>
        <p:nvSpPr>
          <p:cNvPr id="12" name="Shape 121"/>
          <p:cNvSpPr txBox="1">
            <a:spLocks/>
          </p:cNvSpPr>
          <p:nvPr/>
        </p:nvSpPr>
        <p:spPr>
          <a:xfrm>
            <a:off x="376332" y="3921939"/>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3</a:t>
            </a:r>
          </a:p>
        </p:txBody>
      </p:sp>
      <p:sp>
        <p:nvSpPr>
          <p:cNvPr id="13" name="Shape 121"/>
          <p:cNvSpPr txBox="1">
            <a:spLocks/>
          </p:cNvSpPr>
          <p:nvPr/>
        </p:nvSpPr>
        <p:spPr>
          <a:xfrm>
            <a:off x="376333" y="4625605"/>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4</a:t>
            </a:r>
          </a:p>
        </p:txBody>
      </p:sp>
      <p:sp>
        <p:nvSpPr>
          <p:cNvPr id="14" name="Shape 121"/>
          <p:cNvSpPr txBox="1">
            <a:spLocks/>
          </p:cNvSpPr>
          <p:nvPr/>
        </p:nvSpPr>
        <p:spPr>
          <a:xfrm>
            <a:off x="376331" y="5329271"/>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5</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513185" y="1166327"/>
            <a:ext cx="8304244" cy="933061"/>
          </a:xfrm>
          <a:prstGeom prst="rect">
            <a:avLst/>
          </a:prstGeom>
          <a:solidFill>
            <a:schemeClr val="accent2">
              <a:lumMod val="75000"/>
            </a:schemeClr>
          </a:solid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2400" b="1" i="0" u="none" strike="noStrike" cap="none" dirty="0" err="1">
                <a:solidFill>
                  <a:schemeClr val="bg1"/>
                </a:solidFill>
                <a:latin typeface="Arial"/>
                <a:ea typeface="Arial"/>
                <a:cs typeface="Arial"/>
                <a:sym typeface="Arial"/>
              </a:rPr>
              <a:t>Condições</a:t>
            </a:r>
            <a:r>
              <a:rPr lang="en-US" sz="2400" b="1" i="0" u="none" strike="noStrike" cap="none" dirty="0">
                <a:solidFill>
                  <a:schemeClr val="bg1"/>
                </a:solidFill>
                <a:latin typeface="Arial"/>
                <a:ea typeface="Arial"/>
                <a:cs typeface="Arial"/>
                <a:sym typeface="Arial"/>
              </a:rPr>
              <a:t> para  </a:t>
            </a:r>
            <a:r>
              <a:rPr lang="en-US" sz="2400" b="1" i="0" u="none" strike="noStrike" cap="none" dirty="0" err="1">
                <a:solidFill>
                  <a:schemeClr val="bg1"/>
                </a:solidFill>
                <a:latin typeface="Arial"/>
                <a:ea typeface="Arial"/>
                <a:cs typeface="Arial"/>
                <a:sym typeface="Arial"/>
              </a:rPr>
              <a:t>tomada</a:t>
            </a:r>
            <a:r>
              <a:rPr lang="en-US" sz="2400" b="1" i="0" u="none" strike="noStrike" cap="none" dirty="0">
                <a:solidFill>
                  <a:schemeClr val="bg1"/>
                </a:solidFill>
                <a:latin typeface="Arial"/>
                <a:ea typeface="Arial"/>
                <a:cs typeface="Arial"/>
                <a:sym typeface="Arial"/>
              </a:rPr>
              <a:t> de </a:t>
            </a:r>
            <a:r>
              <a:rPr lang="en-US" sz="2400" b="1" i="0" u="none" strike="noStrike" cap="none" dirty="0" err="1">
                <a:solidFill>
                  <a:schemeClr val="bg1"/>
                </a:solidFill>
                <a:latin typeface="Arial"/>
                <a:ea typeface="Arial"/>
                <a:cs typeface="Arial"/>
                <a:sym typeface="Arial"/>
              </a:rPr>
              <a:t>decisões</a:t>
            </a:r>
            <a:r>
              <a:rPr lang="en-US" sz="2400" b="1" i="0" u="none" strike="noStrike" cap="none" dirty="0">
                <a:solidFill>
                  <a:schemeClr val="bg1"/>
                </a:solidFill>
                <a:latin typeface="Arial"/>
                <a:ea typeface="Arial"/>
                <a:cs typeface="Arial"/>
                <a:sym typeface="Arial"/>
              </a:rPr>
              <a:t> </a:t>
            </a:r>
            <a:r>
              <a:rPr lang="en-US" sz="2400" b="1" i="0" u="none" strike="noStrike" cap="none" dirty="0" err="1">
                <a:solidFill>
                  <a:schemeClr val="bg1"/>
                </a:solidFill>
                <a:latin typeface="Arial"/>
                <a:ea typeface="Arial"/>
                <a:cs typeface="Arial"/>
                <a:sym typeface="Arial"/>
              </a:rPr>
              <a:t>por</a:t>
            </a:r>
            <a:r>
              <a:rPr lang="en-US" sz="2400" b="1" i="0" u="none" strike="noStrike" cap="none" dirty="0">
                <a:solidFill>
                  <a:schemeClr val="bg1"/>
                </a:solidFill>
                <a:latin typeface="Arial"/>
                <a:ea typeface="Arial"/>
                <a:cs typeface="Arial"/>
                <a:sym typeface="Arial"/>
              </a:rPr>
              <a:t> </a:t>
            </a:r>
            <a:r>
              <a:rPr lang="en-US" sz="2400" b="1" i="0" u="none" strike="noStrike" cap="none" dirty="0" err="1">
                <a:solidFill>
                  <a:schemeClr val="bg1"/>
                </a:solidFill>
                <a:latin typeface="Arial"/>
                <a:ea typeface="Arial"/>
                <a:cs typeface="Arial"/>
                <a:sym typeface="Arial"/>
              </a:rPr>
              <a:t>consenso</a:t>
            </a:r>
            <a:endParaRPr lang="en-US" sz="2400" b="1" i="0" u="none" strike="noStrike" cap="none" dirty="0">
              <a:solidFill>
                <a:schemeClr val="bg1"/>
              </a:solidFill>
              <a:latin typeface="Arial"/>
              <a:ea typeface="Arial"/>
              <a:cs typeface="Arial"/>
              <a:sym typeface="Arial"/>
            </a:endParaRPr>
          </a:p>
        </p:txBody>
      </p:sp>
      <p:sp>
        <p:nvSpPr>
          <p:cNvPr id="122" name="Shape 122"/>
          <p:cNvSpPr txBox="1">
            <a:spLocks noGrp="1"/>
          </p:cNvSpPr>
          <p:nvPr>
            <p:ph type="subTitle" idx="1"/>
          </p:nvPr>
        </p:nvSpPr>
        <p:spPr>
          <a:xfrm>
            <a:off x="1018592" y="2430413"/>
            <a:ext cx="6968412" cy="561997"/>
          </a:xfrm>
          <a:prstGeom prst="rect">
            <a:avLst/>
          </a:prstGeom>
          <a:solidFill>
            <a:srgbClr val="CC6600"/>
          </a:solidFill>
          <a:ln>
            <a:noFill/>
          </a:ln>
        </p:spPr>
        <p:txBody>
          <a:bodyPr lIns="91425" tIns="45700" rIns="91425" bIns="45700" anchor="t" anchorCtr="0">
            <a:noAutofit/>
          </a:bodyPr>
          <a:lstStyle/>
          <a:p>
            <a:pPr lvl="0" algn="just">
              <a:spcBef>
                <a:spcPts val="440"/>
              </a:spcBef>
              <a:buSzPct val="100000"/>
            </a:pPr>
            <a:r>
              <a:rPr lang="pt-PT" sz="2200" b="1" i="0" u="none" strike="noStrike" cap="all" dirty="0">
                <a:solidFill>
                  <a:schemeClr val="tx1"/>
                </a:solidFill>
                <a:latin typeface="Arial"/>
                <a:ea typeface="Arial"/>
                <a:cs typeface="Arial"/>
                <a:sym typeface="Arial"/>
              </a:rPr>
              <a:t> </a:t>
            </a:r>
            <a:r>
              <a:rPr lang="en-US" sz="2200" b="1" dirty="0" err="1">
                <a:solidFill>
                  <a:schemeClr val="bg1"/>
                </a:solidFill>
              </a:rPr>
              <a:t>os</a:t>
            </a:r>
            <a:r>
              <a:rPr lang="en-US" sz="2200" b="1" dirty="0">
                <a:solidFill>
                  <a:schemeClr val="bg1"/>
                </a:solidFill>
              </a:rPr>
              <a:t> </a:t>
            </a:r>
            <a:r>
              <a:rPr lang="en-US" sz="2200" b="1" dirty="0" err="1">
                <a:solidFill>
                  <a:schemeClr val="bg1"/>
                </a:solidFill>
              </a:rPr>
              <a:t>participantes</a:t>
            </a:r>
            <a:r>
              <a:rPr lang="en-US" sz="2200" b="1" dirty="0">
                <a:solidFill>
                  <a:schemeClr val="bg1"/>
                </a:solidFill>
              </a:rPr>
              <a:t>  </a:t>
            </a:r>
            <a:r>
              <a:rPr lang="en-US" sz="2200" b="1" dirty="0" err="1">
                <a:solidFill>
                  <a:schemeClr val="bg1"/>
                </a:solidFill>
              </a:rPr>
              <a:t>devem</a:t>
            </a:r>
            <a:r>
              <a:rPr lang="en-US" sz="2200" b="1" dirty="0">
                <a:solidFill>
                  <a:schemeClr val="bg1"/>
                </a:solidFill>
              </a:rPr>
              <a:t> </a:t>
            </a:r>
            <a:r>
              <a:rPr lang="en-US" sz="2200" b="1" dirty="0" err="1">
                <a:solidFill>
                  <a:schemeClr val="bg1"/>
                </a:solidFill>
              </a:rPr>
              <a:t>ter</a:t>
            </a:r>
            <a:r>
              <a:rPr lang="en-US" sz="2200" b="1" dirty="0">
                <a:solidFill>
                  <a:schemeClr val="bg1"/>
                </a:solidFill>
              </a:rPr>
              <a:t> um </a:t>
            </a:r>
            <a:r>
              <a:rPr lang="en-US" sz="2200" b="1" dirty="0" err="1">
                <a:solidFill>
                  <a:schemeClr val="bg1"/>
                </a:solidFill>
              </a:rPr>
              <a:t>interesse</a:t>
            </a:r>
            <a:r>
              <a:rPr lang="en-US" sz="2200" b="1" dirty="0">
                <a:solidFill>
                  <a:schemeClr val="bg1"/>
                </a:solidFill>
              </a:rPr>
              <a:t> </a:t>
            </a:r>
            <a:r>
              <a:rPr lang="en-US" sz="2200" b="1" dirty="0" err="1">
                <a:solidFill>
                  <a:schemeClr val="bg1"/>
                </a:solidFill>
              </a:rPr>
              <a:t>comum</a:t>
            </a:r>
            <a:endParaRPr sz="2200" b="1" i="0" u="none" strike="noStrike" cap="all" dirty="0">
              <a:solidFill>
                <a:schemeClr val="bg1"/>
              </a:solidFill>
              <a:sym typeface="Arial"/>
            </a:endParaRPr>
          </a:p>
        </p:txBody>
      </p:sp>
      <p:sp>
        <p:nvSpPr>
          <p:cNvPr id="123" name="Shape 123"/>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
        <p:nvSpPr>
          <p:cNvPr id="6" name="Shape 122"/>
          <p:cNvSpPr txBox="1">
            <a:spLocks/>
          </p:cNvSpPr>
          <p:nvPr/>
        </p:nvSpPr>
        <p:spPr>
          <a:xfrm>
            <a:off x="1040364" y="3084216"/>
            <a:ext cx="7926354" cy="722198"/>
          </a:xfrm>
          <a:prstGeom prst="rect">
            <a:avLst/>
          </a:prstGeom>
          <a:solidFill>
            <a:srgbClr val="CC99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en-US" sz="2200" b="1" dirty="0">
                <a:solidFill>
                  <a:schemeClr val="bg1"/>
                </a:solidFill>
              </a:rPr>
              <a:t>o </a:t>
            </a:r>
            <a:r>
              <a:rPr lang="en-US" sz="2200" b="1" dirty="0" err="1">
                <a:solidFill>
                  <a:schemeClr val="bg1"/>
                </a:solidFill>
              </a:rPr>
              <a:t>consenso</a:t>
            </a:r>
            <a:r>
              <a:rPr lang="en-US" sz="2200" b="1" dirty="0">
                <a:solidFill>
                  <a:schemeClr val="bg1"/>
                </a:solidFill>
              </a:rPr>
              <a:t> </a:t>
            </a:r>
            <a:r>
              <a:rPr lang="en-US" sz="2200" b="1" dirty="0" err="1">
                <a:solidFill>
                  <a:schemeClr val="bg1"/>
                </a:solidFill>
              </a:rPr>
              <a:t>requer</a:t>
            </a:r>
            <a:r>
              <a:rPr lang="en-US" sz="2200" b="1" dirty="0">
                <a:solidFill>
                  <a:schemeClr val="bg1"/>
                </a:solidFill>
              </a:rPr>
              <a:t> </a:t>
            </a:r>
            <a:r>
              <a:rPr lang="en-US" sz="2200" b="1" dirty="0" err="1">
                <a:solidFill>
                  <a:schemeClr val="bg1"/>
                </a:solidFill>
              </a:rPr>
              <a:t>compromisso</a:t>
            </a:r>
            <a:r>
              <a:rPr lang="en-US" sz="2200" b="1" dirty="0">
                <a:solidFill>
                  <a:schemeClr val="bg1"/>
                </a:solidFill>
              </a:rPr>
              <a:t>, </a:t>
            </a:r>
            <a:r>
              <a:rPr lang="en-US" sz="2200" b="1" dirty="0" err="1">
                <a:solidFill>
                  <a:schemeClr val="bg1"/>
                </a:solidFill>
              </a:rPr>
              <a:t>paciência</a:t>
            </a:r>
            <a:r>
              <a:rPr lang="en-US" sz="2200" b="1" dirty="0">
                <a:solidFill>
                  <a:schemeClr val="bg1"/>
                </a:solidFill>
              </a:rPr>
              <a:t>, </a:t>
            </a:r>
            <a:r>
              <a:rPr lang="en-US" sz="2200" b="1" dirty="0" err="1">
                <a:solidFill>
                  <a:schemeClr val="bg1"/>
                </a:solidFill>
              </a:rPr>
              <a:t>tolerância</a:t>
            </a:r>
            <a:r>
              <a:rPr lang="en-US" sz="2200" b="1" dirty="0">
                <a:solidFill>
                  <a:schemeClr val="bg1"/>
                </a:solidFill>
              </a:rPr>
              <a:t> e </a:t>
            </a:r>
            <a:r>
              <a:rPr lang="en-US" sz="2200" b="1" dirty="0" err="1">
                <a:solidFill>
                  <a:schemeClr val="bg1"/>
                </a:solidFill>
              </a:rPr>
              <a:t>abertura</a:t>
            </a:r>
            <a:r>
              <a:rPr lang="en-US" sz="2200" b="1" dirty="0">
                <a:solidFill>
                  <a:schemeClr val="bg1"/>
                </a:solidFill>
              </a:rPr>
              <a:t> para </a:t>
            </a:r>
            <a:r>
              <a:rPr lang="en-US" sz="2200" b="1" dirty="0" err="1">
                <a:solidFill>
                  <a:schemeClr val="bg1"/>
                </a:solidFill>
              </a:rPr>
              <a:t>colocar</a:t>
            </a:r>
            <a:r>
              <a:rPr lang="en-US" sz="2200" b="1" dirty="0">
                <a:solidFill>
                  <a:schemeClr val="bg1"/>
                </a:solidFill>
              </a:rPr>
              <a:t> o </a:t>
            </a:r>
            <a:r>
              <a:rPr lang="en-US" sz="2200" b="1" dirty="0" err="1">
                <a:solidFill>
                  <a:schemeClr val="bg1"/>
                </a:solidFill>
              </a:rPr>
              <a:t>grupo</a:t>
            </a:r>
            <a:r>
              <a:rPr lang="en-US" sz="2200" b="1" dirty="0">
                <a:solidFill>
                  <a:schemeClr val="bg1"/>
                </a:solidFill>
              </a:rPr>
              <a:t> em </a:t>
            </a:r>
            <a:r>
              <a:rPr lang="en-US" sz="2200" b="1" dirty="0" err="1">
                <a:solidFill>
                  <a:schemeClr val="bg1"/>
                </a:solidFill>
              </a:rPr>
              <a:t>primeiro</a:t>
            </a:r>
            <a:r>
              <a:rPr lang="en-US" sz="2200" b="1" dirty="0">
                <a:solidFill>
                  <a:schemeClr val="bg1"/>
                </a:solidFill>
              </a:rPr>
              <a:t> </a:t>
            </a:r>
            <a:r>
              <a:rPr lang="en-US" sz="2200" b="1" dirty="0" err="1">
                <a:solidFill>
                  <a:schemeClr val="bg1"/>
                </a:solidFill>
              </a:rPr>
              <a:t>lugar</a:t>
            </a:r>
            <a:endParaRPr lang="pt-PT" sz="2200" b="1" cap="all" dirty="0">
              <a:solidFill>
                <a:schemeClr val="bg1"/>
              </a:solidFill>
            </a:endParaRPr>
          </a:p>
        </p:txBody>
      </p:sp>
      <p:sp>
        <p:nvSpPr>
          <p:cNvPr id="7" name="Shape 122"/>
          <p:cNvSpPr txBox="1">
            <a:spLocks/>
          </p:cNvSpPr>
          <p:nvPr/>
        </p:nvSpPr>
        <p:spPr>
          <a:xfrm>
            <a:off x="1040364" y="3977237"/>
            <a:ext cx="4138126" cy="506699"/>
          </a:xfrm>
          <a:prstGeom prst="rect">
            <a:avLst/>
          </a:prstGeom>
          <a:solidFill>
            <a:srgbClr val="CC66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lvl="0" algn="l">
              <a:spcBef>
                <a:spcPts val="440"/>
              </a:spcBef>
              <a:buSzPct val="100000"/>
            </a:pPr>
            <a:r>
              <a:rPr lang="en-US" sz="2200" b="1" dirty="0" err="1">
                <a:solidFill>
                  <a:schemeClr val="bg1"/>
                </a:solidFill>
              </a:rPr>
              <a:t>disponibilidade</a:t>
            </a:r>
            <a:r>
              <a:rPr lang="en-US" sz="2200" b="1" dirty="0">
                <a:solidFill>
                  <a:schemeClr val="bg1"/>
                </a:solidFill>
              </a:rPr>
              <a:t> de Tempo</a:t>
            </a:r>
          </a:p>
          <a:p>
            <a:pPr>
              <a:spcBef>
                <a:spcPts val="440"/>
              </a:spcBef>
              <a:buSzPct val="100000"/>
            </a:pPr>
            <a:endParaRPr lang="pt-PT" sz="2200" b="1" cap="all" dirty="0">
              <a:solidFill>
                <a:schemeClr val="tx1"/>
              </a:solidFill>
            </a:endParaRPr>
          </a:p>
        </p:txBody>
      </p:sp>
      <p:sp>
        <p:nvSpPr>
          <p:cNvPr id="8" name="Shape 122"/>
          <p:cNvSpPr txBox="1">
            <a:spLocks/>
          </p:cNvSpPr>
          <p:nvPr/>
        </p:nvSpPr>
        <p:spPr>
          <a:xfrm>
            <a:off x="1040364" y="4625604"/>
            <a:ext cx="7777065" cy="561997"/>
          </a:xfrm>
          <a:prstGeom prst="rect">
            <a:avLst/>
          </a:prstGeom>
          <a:solidFill>
            <a:srgbClr val="CC99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en-US" sz="2200" b="1" dirty="0">
                <a:solidFill>
                  <a:schemeClr val="bg1"/>
                </a:solidFill>
              </a:rPr>
              <a:t>o </a:t>
            </a:r>
            <a:r>
              <a:rPr lang="en-US" sz="2200" b="1" dirty="0" err="1">
                <a:solidFill>
                  <a:schemeClr val="bg1"/>
                </a:solidFill>
              </a:rPr>
              <a:t>grupo</a:t>
            </a:r>
            <a:r>
              <a:rPr lang="en-US" sz="2200" b="1" dirty="0">
                <a:solidFill>
                  <a:schemeClr val="bg1"/>
                </a:solidFill>
              </a:rPr>
              <a:t> </a:t>
            </a:r>
            <a:r>
              <a:rPr lang="en-US" sz="2200" b="1" dirty="0" err="1">
                <a:solidFill>
                  <a:schemeClr val="bg1"/>
                </a:solidFill>
              </a:rPr>
              <a:t>deve</a:t>
            </a:r>
            <a:r>
              <a:rPr lang="en-US" sz="2200" b="1" dirty="0">
                <a:solidFill>
                  <a:schemeClr val="bg1"/>
                </a:solidFill>
              </a:rPr>
              <a:t> </a:t>
            </a:r>
            <a:r>
              <a:rPr lang="en-US" sz="2200" b="1" dirty="0" err="1">
                <a:solidFill>
                  <a:schemeClr val="bg1"/>
                </a:solidFill>
              </a:rPr>
              <a:t>compreender</a:t>
            </a:r>
            <a:r>
              <a:rPr lang="en-US" sz="2200" b="1" dirty="0">
                <a:solidFill>
                  <a:schemeClr val="bg1"/>
                </a:solidFill>
              </a:rPr>
              <a:t> </a:t>
            </a:r>
            <a:r>
              <a:rPr lang="en-US" sz="2200" b="1" dirty="0" err="1">
                <a:solidFill>
                  <a:schemeClr val="bg1"/>
                </a:solidFill>
              </a:rPr>
              <a:t>claramente</a:t>
            </a:r>
            <a:r>
              <a:rPr lang="en-US" sz="2200" b="1" dirty="0">
                <a:solidFill>
                  <a:schemeClr val="bg1"/>
                </a:solidFill>
              </a:rPr>
              <a:t> o </a:t>
            </a:r>
            <a:r>
              <a:rPr lang="en-US" sz="2200" b="1" dirty="0" err="1">
                <a:solidFill>
                  <a:schemeClr val="bg1"/>
                </a:solidFill>
              </a:rPr>
              <a:t>processo</a:t>
            </a:r>
            <a:endParaRPr lang="pt-PT" sz="2200" b="1" cap="all" dirty="0">
              <a:solidFill>
                <a:schemeClr val="bg1"/>
              </a:solidFill>
            </a:endParaRPr>
          </a:p>
        </p:txBody>
      </p:sp>
      <p:sp>
        <p:nvSpPr>
          <p:cNvPr id="9" name="Shape 122"/>
          <p:cNvSpPr txBox="1">
            <a:spLocks/>
          </p:cNvSpPr>
          <p:nvPr/>
        </p:nvSpPr>
        <p:spPr>
          <a:xfrm>
            <a:off x="1040364" y="5373804"/>
            <a:ext cx="6564085" cy="561997"/>
          </a:xfrm>
          <a:prstGeom prst="rect">
            <a:avLst/>
          </a:prstGeom>
          <a:solidFill>
            <a:srgbClr val="CC6600"/>
          </a:solidFill>
          <a:ln>
            <a:noFill/>
          </a:ln>
        </p:spPr>
        <p:txBody>
          <a:bodyPr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Arial"/>
                <a:ea typeface="Arial"/>
                <a:cs typeface="Arial"/>
                <a:sym typeface="Arial"/>
                <a:rtl val="0"/>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Arial"/>
                <a:ea typeface="Arial"/>
                <a:cs typeface="Arial"/>
                <a:sym typeface="Arial"/>
                <a:rtl val="0"/>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Arial"/>
                <a:ea typeface="Arial"/>
                <a:cs typeface="Arial"/>
                <a:sym typeface="Arial"/>
                <a:rtl val="0"/>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Arial"/>
                <a:ea typeface="Arial"/>
                <a:cs typeface="Arial"/>
                <a:sym typeface="Arial"/>
                <a:rtl val="0"/>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rtl val="0"/>
              </a:defRPr>
            </a:lvl9pPr>
          </a:lstStyle>
          <a:p>
            <a:pPr algn="l">
              <a:spcBef>
                <a:spcPts val="440"/>
              </a:spcBef>
              <a:buSzPct val="100000"/>
            </a:pPr>
            <a:r>
              <a:rPr lang="en-US" sz="2200" b="1" dirty="0" err="1">
                <a:solidFill>
                  <a:schemeClr val="bg1"/>
                </a:solidFill>
              </a:rPr>
              <a:t>definição</a:t>
            </a:r>
            <a:r>
              <a:rPr lang="en-US" sz="2200" b="1" dirty="0">
                <a:solidFill>
                  <a:schemeClr val="bg1"/>
                </a:solidFill>
              </a:rPr>
              <a:t> de um </a:t>
            </a:r>
            <a:r>
              <a:rPr lang="en-US" sz="2200" b="1" dirty="0" err="1">
                <a:solidFill>
                  <a:schemeClr val="bg1"/>
                </a:solidFill>
              </a:rPr>
              <a:t>ou</a:t>
            </a:r>
            <a:r>
              <a:rPr lang="en-US" sz="2200" b="1" dirty="0">
                <a:solidFill>
                  <a:schemeClr val="bg1"/>
                </a:solidFill>
              </a:rPr>
              <a:t> </a:t>
            </a:r>
            <a:r>
              <a:rPr lang="en-US" sz="2200" b="1" dirty="0" err="1">
                <a:solidFill>
                  <a:schemeClr val="bg1"/>
                </a:solidFill>
              </a:rPr>
              <a:t>mais</a:t>
            </a:r>
            <a:r>
              <a:rPr lang="en-US" sz="2200" b="1" dirty="0">
                <a:solidFill>
                  <a:schemeClr val="bg1"/>
                </a:solidFill>
              </a:rPr>
              <a:t> </a:t>
            </a:r>
            <a:r>
              <a:rPr lang="en-US" sz="2200" b="1" dirty="0" err="1">
                <a:solidFill>
                  <a:schemeClr val="bg1"/>
                </a:solidFill>
              </a:rPr>
              <a:t>moderadores</a:t>
            </a:r>
            <a:endParaRPr lang="pt-PT" sz="2200" b="1" cap="all" dirty="0">
              <a:solidFill>
                <a:schemeClr val="bg1"/>
              </a:solidFill>
            </a:endParaRPr>
          </a:p>
        </p:txBody>
      </p:sp>
      <p:sp>
        <p:nvSpPr>
          <p:cNvPr id="10" name="Shape 121"/>
          <p:cNvSpPr txBox="1">
            <a:spLocks/>
          </p:cNvSpPr>
          <p:nvPr/>
        </p:nvSpPr>
        <p:spPr>
          <a:xfrm>
            <a:off x="376336" y="2430412"/>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1</a:t>
            </a:r>
          </a:p>
        </p:txBody>
      </p:sp>
      <p:sp>
        <p:nvSpPr>
          <p:cNvPr id="11" name="Shape 121"/>
          <p:cNvSpPr txBox="1">
            <a:spLocks/>
          </p:cNvSpPr>
          <p:nvPr/>
        </p:nvSpPr>
        <p:spPr>
          <a:xfrm>
            <a:off x="376335" y="3244416"/>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2</a:t>
            </a:r>
          </a:p>
        </p:txBody>
      </p:sp>
      <p:sp>
        <p:nvSpPr>
          <p:cNvPr id="12" name="Shape 121"/>
          <p:cNvSpPr txBox="1">
            <a:spLocks/>
          </p:cNvSpPr>
          <p:nvPr/>
        </p:nvSpPr>
        <p:spPr>
          <a:xfrm>
            <a:off x="376332" y="3921939"/>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3</a:t>
            </a:r>
          </a:p>
        </p:txBody>
      </p:sp>
      <p:sp>
        <p:nvSpPr>
          <p:cNvPr id="13" name="Shape 121"/>
          <p:cNvSpPr txBox="1">
            <a:spLocks/>
          </p:cNvSpPr>
          <p:nvPr/>
        </p:nvSpPr>
        <p:spPr>
          <a:xfrm>
            <a:off x="376333" y="4625605"/>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4</a:t>
            </a:r>
          </a:p>
        </p:txBody>
      </p:sp>
      <p:sp>
        <p:nvSpPr>
          <p:cNvPr id="14" name="Shape 121"/>
          <p:cNvSpPr txBox="1">
            <a:spLocks/>
          </p:cNvSpPr>
          <p:nvPr/>
        </p:nvSpPr>
        <p:spPr>
          <a:xfrm>
            <a:off x="376331" y="5329271"/>
            <a:ext cx="575387" cy="561997"/>
          </a:xfrm>
          <a:prstGeom prst="rect">
            <a:avLst/>
          </a:prstGeom>
          <a:solidFill>
            <a:schemeClr val="accent2">
              <a:lumMod val="75000"/>
            </a:schemeClr>
          </a:solid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rtl val="0"/>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pPr algn="l">
              <a:buSzPct val="25000"/>
            </a:pPr>
            <a:r>
              <a:rPr lang="en-US" sz="2400" b="1" dirty="0">
                <a:solidFill>
                  <a:schemeClr val="bg1"/>
                </a:solidFill>
              </a:rPr>
              <a:t>5</a:t>
            </a:r>
          </a:p>
        </p:txBody>
      </p:sp>
    </p:spTree>
    <p:extLst>
      <p:ext uri="{BB962C8B-B14F-4D97-AF65-F5344CB8AC3E}">
        <p14:creationId xmlns:p14="http://schemas.microsoft.com/office/powerpoint/2010/main" val="120834430"/>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660848" y="1136565"/>
            <a:ext cx="6111547" cy="729557"/>
          </a:xfrm>
          <a:prstGeom prst="rect">
            <a:avLst/>
          </a:prstGeom>
          <a:solidFill>
            <a:schemeClr val="accent2">
              <a:lumMod val="75000"/>
            </a:schemeClr>
          </a:solidFill>
          <a:ln>
            <a:noFill/>
          </a:ln>
        </p:spPr>
        <p:txBody>
          <a:bodyPr lIns="91425" tIns="45700" rIns="91425" bIns="45700" anchor="ctr" anchorCtr="0">
            <a:noAutofit/>
          </a:bodyPr>
          <a:lstStyle/>
          <a:p>
            <a:pPr marL="0" marR="0" lvl="0" indent="0" rtl="0">
              <a:spcBef>
                <a:spcPts val="0"/>
              </a:spcBef>
              <a:buClr>
                <a:schemeClr val="dk1"/>
              </a:buClr>
              <a:buSzPct val="25000"/>
              <a:buFont typeface="Arial"/>
              <a:buNone/>
            </a:pPr>
            <a:r>
              <a:rPr lang="en-US" sz="3200" b="1" i="0" u="none" strike="noStrike" cap="none" dirty="0" err="1">
                <a:solidFill>
                  <a:schemeClr val="bg1"/>
                </a:solidFill>
                <a:latin typeface="Arial"/>
                <a:ea typeface="Arial"/>
                <a:cs typeface="Arial"/>
                <a:sym typeface="Arial"/>
              </a:rPr>
              <a:t>Atividade</a:t>
            </a:r>
            <a:endParaRPr lang="en-US" sz="3200" b="0" i="0" u="none" strike="noStrike" cap="none" dirty="0">
              <a:solidFill>
                <a:schemeClr val="dk1"/>
              </a:solidFill>
              <a:latin typeface="Arial"/>
              <a:ea typeface="Arial"/>
              <a:cs typeface="Arial"/>
              <a:sym typeface="Arial"/>
            </a:endParaRPr>
          </a:p>
        </p:txBody>
      </p:sp>
      <p:sp>
        <p:nvSpPr>
          <p:cNvPr id="106" name="Shape 106"/>
          <p:cNvSpPr txBox="1">
            <a:spLocks noGrp="1"/>
          </p:cNvSpPr>
          <p:nvPr>
            <p:ph type="subTitle" idx="1"/>
          </p:nvPr>
        </p:nvSpPr>
        <p:spPr>
          <a:xfrm>
            <a:off x="718456" y="2099727"/>
            <a:ext cx="8098973" cy="4142792"/>
          </a:xfrm>
          <a:prstGeom prst="rect">
            <a:avLst/>
          </a:prstGeom>
          <a:solidFill>
            <a:schemeClr val="tx2">
              <a:lumMod val="90000"/>
            </a:schemeClr>
          </a:solidFill>
          <a:ln>
            <a:noFill/>
          </a:ln>
        </p:spPr>
        <p:txBody>
          <a:bodyPr lIns="91425" tIns="45700" rIns="91425" bIns="45700" anchor="t" anchorCtr="0">
            <a:noAutofit/>
          </a:bodyPr>
          <a:lstStyle/>
          <a:p>
            <a:pPr marR="0" lvl="0" algn="just" rtl="0">
              <a:spcBef>
                <a:spcPts val="0"/>
              </a:spcBef>
              <a:buClr>
                <a:srgbClr val="888888"/>
              </a:buClr>
              <a:buSzPct val="100000"/>
            </a:pPr>
            <a:r>
              <a:rPr lang="en-US" sz="2000" b="1" i="0" u="none" strike="noStrike" cap="none" dirty="0">
                <a:solidFill>
                  <a:schemeClr val="accent2">
                    <a:lumMod val="75000"/>
                  </a:schemeClr>
                </a:solidFill>
                <a:sym typeface="Arial"/>
              </a:rPr>
              <a:t>1</a:t>
            </a:r>
            <a:r>
              <a:rPr lang="en-US" sz="1800" b="1" i="0" u="none" strike="noStrike" cap="none" dirty="0">
                <a:solidFill>
                  <a:schemeClr val="accent2">
                    <a:lumMod val="75000"/>
                  </a:schemeClr>
                </a:solidFill>
                <a:sym typeface="Arial"/>
              </a:rPr>
              <a:t>. </a:t>
            </a:r>
            <a:r>
              <a:rPr lang="en-US" sz="1800" b="1" i="0" u="none" strike="noStrike" cap="none" dirty="0" err="1">
                <a:solidFill>
                  <a:schemeClr val="accent2">
                    <a:lumMod val="75000"/>
                  </a:schemeClr>
                </a:solidFill>
                <a:sym typeface="Arial"/>
              </a:rPr>
              <a:t>Dinâmica</a:t>
            </a:r>
            <a:r>
              <a:rPr lang="en-US" sz="1800" b="1" i="0" u="none" strike="noStrike" cap="none" dirty="0">
                <a:solidFill>
                  <a:schemeClr val="accent2">
                    <a:lumMod val="75000"/>
                  </a:schemeClr>
                </a:solidFill>
                <a:sym typeface="Arial"/>
              </a:rPr>
              <a:t> da </a:t>
            </a:r>
            <a:r>
              <a:rPr lang="en-US" sz="1800" b="1" i="0" u="none" strike="noStrike" cap="none" dirty="0" err="1">
                <a:solidFill>
                  <a:schemeClr val="accent2">
                    <a:lumMod val="75000"/>
                  </a:schemeClr>
                </a:solidFill>
                <a:sym typeface="Arial"/>
              </a:rPr>
              <a:t>atividade</a:t>
            </a:r>
            <a:endParaRPr lang="en-US" sz="1800" b="1" i="0" u="none" strike="noStrike" cap="none" dirty="0">
              <a:solidFill>
                <a:schemeClr val="accent2">
                  <a:lumMod val="75000"/>
                </a:schemeClr>
              </a:solidFill>
              <a:sym typeface="Arial"/>
            </a:endParaRPr>
          </a:p>
          <a:p>
            <a:pPr marL="355600" marR="0" lvl="0" indent="0" algn="just" rtl="0">
              <a:spcBef>
                <a:spcPts val="440"/>
              </a:spcBef>
              <a:buClr>
                <a:srgbClr val="888888"/>
              </a:buClr>
              <a:buSzPct val="100000"/>
            </a:pPr>
            <a:r>
              <a:rPr lang="en-US" sz="1800" dirty="0">
                <a:solidFill>
                  <a:schemeClr val="tx1"/>
                </a:solidFill>
              </a:rPr>
              <a:t>O </a:t>
            </a:r>
            <a:r>
              <a:rPr lang="en-US" sz="1800" dirty="0" err="1">
                <a:solidFill>
                  <a:schemeClr val="tx1"/>
                </a:solidFill>
              </a:rPr>
              <a:t>formador</a:t>
            </a:r>
            <a:r>
              <a:rPr lang="en-US" sz="1800" dirty="0">
                <a:solidFill>
                  <a:schemeClr val="tx1"/>
                </a:solidFill>
              </a:rPr>
              <a:t> </a:t>
            </a:r>
            <a:r>
              <a:rPr lang="en-US" sz="1800" dirty="0" err="1">
                <a:solidFill>
                  <a:schemeClr val="tx1"/>
                </a:solidFill>
              </a:rPr>
              <a:t>apresenta</a:t>
            </a:r>
            <a:r>
              <a:rPr lang="en-US" sz="1800" dirty="0">
                <a:solidFill>
                  <a:schemeClr val="tx1"/>
                </a:solidFill>
              </a:rPr>
              <a:t> a </a:t>
            </a:r>
            <a:r>
              <a:rPr lang="en-US" sz="1800" dirty="0" err="1">
                <a:solidFill>
                  <a:schemeClr val="tx1"/>
                </a:solidFill>
              </a:rPr>
              <a:t>dinâmica</a:t>
            </a:r>
            <a:r>
              <a:rPr lang="en-US" sz="1800" dirty="0">
                <a:solidFill>
                  <a:schemeClr val="tx1"/>
                </a:solidFill>
              </a:rPr>
              <a:t> </a:t>
            </a:r>
            <a:r>
              <a:rPr lang="en-US" sz="1800" dirty="0" err="1">
                <a:solidFill>
                  <a:schemeClr val="tx1"/>
                </a:solidFill>
              </a:rPr>
              <a:t>ao</a:t>
            </a:r>
            <a:r>
              <a:rPr lang="en-US" sz="1800" dirty="0">
                <a:solidFill>
                  <a:schemeClr val="tx1"/>
                </a:solidFill>
              </a:rPr>
              <a:t> </a:t>
            </a:r>
            <a:r>
              <a:rPr lang="en-US" sz="1800" dirty="0" err="1">
                <a:solidFill>
                  <a:schemeClr val="tx1"/>
                </a:solidFill>
              </a:rPr>
              <a:t>grupo</a:t>
            </a:r>
            <a:r>
              <a:rPr lang="en-US" sz="1800" dirty="0">
                <a:solidFill>
                  <a:schemeClr val="tx1"/>
                </a:solidFill>
              </a:rPr>
              <a:t> (</a:t>
            </a:r>
            <a:r>
              <a:rPr lang="en-US" sz="1800" dirty="0" err="1">
                <a:solidFill>
                  <a:schemeClr val="tx1"/>
                </a:solidFill>
              </a:rPr>
              <a:t>formandos</a:t>
            </a:r>
            <a:r>
              <a:rPr lang="en-US" sz="1800" dirty="0">
                <a:solidFill>
                  <a:schemeClr val="tx1"/>
                </a:solidFill>
              </a:rPr>
              <a:t>)</a:t>
            </a:r>
            <a:endParaRPr lang="en-US" sz="1800" b="0" i="0" u="none" strike="noStrike" cap="none" dirty="0">
              <a:solidFill>
                <a:schemeClr val="tx1"/>
              </a:solidFill>
              <a:sym typeface="Arial"/>
            </a:endParaRPr>
          </a:p>
          <a:p>
            <a:pPr marL="355600" marR="0" lvl="0" indent="0" algn="just" rtl="0">
              <a:spcBef>
                <a:spcPts val="440"/>
              </a:spcBef>
              <a:spcAft>
                <a:spcPts val="1200"/>
              </a:spcAft>
              <a:buClr>
                <a:srgbClr val="888888"/>
              </a:buClr>
              <a:buSzPct val="100000"/>
            </a:pPr>
            <a:r>
              <a:rPr lang="en-US" sz="1800" b="0" i="0" u="none" strike="noStrike" cap="none" dirty="0" err="1">
                <a:solidFill>
                  <a:schemeClr val="tx1"/>
                </a:solidFill>
                <a:sym typeface="Arial"/>
              </a:rPr>
              <a:t>Duração</a:t>
            </a:r>
            <a:r>
              <a:rPr lang="en-US" sz="1800" b="0" i="0" u="none" strike="noStrike" cap="none" dirty="0">
                <a:solidFill>
                  <a:schemeClr val="tx1"/>
                </a:solidFill>
                <a:sym typeface="Arial"/>
              </a:rPr>
              <a:t>: 3 min.</a:t>
            </a:r>
          </a:p>
          <a:p>
            <a:pPr marR="0" lvl="0" algn="just" rtl="0">
              <a:spcBef>
                <a:spcPts val="440"/>
              </a:spcBef>
              <a:buClr>
                <a:srgbClr val="888888"/>
              </a:buClr>
              <a:buSzPct val="100000"/>
            </a:pPr>
            <a:r>
              <a:rPr lang="en-US" sz="1800" b="1" dirty="0">
                <a:solidFill>
                  <a:schemeClr val="accent2">
                    <a:lumMod val="75000"/>
                  </a:schemeClr>
                </a:solidFill>
              </a:rPr>
              <a:t>2. </a:t>
            </a:r>
            <a:r>
              <a:rPr lang="en-US" sz="1800" b="1" i="0" u="none" strike="noStrike" cap="none" dirty="0" err="1">
                <a:solidFill>
                  <a:schemeClr val="accent2">
                    <a:lumMod val="75000"/>
                  </a:schemeClr>
                </a:solidFill>
                <a:sym typeface="Arial"/>
              </a:rPr>
              <a:t>Ação</a:t>
            </a:r>
            <a:endParaRPr lang="en-US" sz="1800" b="1" i="0" u="none" strike="noStrike" cap="none" dirty="0">
              <a:solidFill>
                <a:schemeClr val="accent2">
                  <a:lumMod val="75000"/>
                </a:schemeClr>
              </a:solidFill>
              <a:sym typeface="Arial"/>
            </a:endParaRPr>
          </a:p>
          <a:p>
            <a:pPr marR="0" lvl="0" algn="just" rtl="0">
              <a:spcBef>
                <a:spcPts val="440"/>
              </a:spcBef>
              <a:buClr>
                <a:srgbClr val="888888"/>
              </a:buClr>
              <a:buSzPct val="100000"/>
            </a:pPr>
            <a:r>
              <a:rPr lang="en-US" sz="1800" b="0" i="0" u="none" strike="noStrike" cap="none" dirty="0">
                <a:solidFill>
                  <a:schemeClr val="tx1"/>
                </a:solidFill>
                <a:sym typeface="Arial"/>
              </a:rPr>
              <a:t>2.1. </a:t>
            </a:r>
            <a:r>
              <a:rPr lang="en-US" sz="1800" b="0" i="0" u="none" strike="noStrike" cap="none" dirty="0" err="1">
                <a:solidFill>
                  <a:schemeClr val="tx1"/>
                </a:solidFill>
                <a:sym typeface="Arial"/>
              </a:rPr>
              <a:t>Distribuir</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os</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formandos</a:t>
            </a:r>
            <a:r>
              <a:rPr lang="en-US" sz="1800" b="0" i="0" u="none" strike="noStrike" cap="none" dirty="0">
                <a:solidFill>
                  <a:schemeClr val="tx1"/>
                </a:solidFill>
                <a:sym typeface="Arial"/>
              </a:rPr>
              <a:t> em </a:t>
            </a:r>
            <a:r>
              <a:rPr lang="en-US" sz="1800" b="0" i="0" u="none" strike="noStrike" cap="none" dirty="0" err="1">
                <a:solidFill>
                  <a:schemeClr val="tx1"/>
                </a:solidFill>
                <a:sym typeface="Arial"/>
              </a:rPr>
              <a:t>grupos</a:t>
            </a:r>
            <a:r>
              <a:rPr lang="en-US" sz="1800" b="0" i="0" u="none" strike="noStrike" cap="none" dirty="0">
                <a:solidFill>
                  <a:schemeClr val="tx1"/>
                </a:solidFill>
                <a:sym typeface="Arial"/>
              </a:rPr>
              <a:t> para </a:t>
            </a:r>
            <a:r>
              <a:rPr lang="en-US" sz="1800" b="0" i="0" u="none" strike="noStrike" cap="none" dirty="0" err="1">
                <a:solidFill>
                  <a:schemeClr val="tx1"/>
                </a:solidFill>
                <a:sym typeface="Arial"/>
              </a:rPr>
              <a:t>discutir</a:t>
            </a:r>
            <a:r>
              <a:rPr lang="en-US" sz="1800" b="0" i="0" u="none" strike="noStrike" cap="none" dirty="0">
                <a:solidFill>
                  <a:schemeClr val="tx1"/>
                </a:solidFill>
                <a:sym typeface="Arial"/>
              </a:rPr>
              <a:t> o </a:t>
            </a:r>
            <a:r>
              <a:rPr lang="en-US" sz="1800" b="0" i="0" u="none" strike="noStrike" cap="none" dirty="0" err="1">
                <a:solidFill>
                  <a:schemeClr val="tx1"/>
                </a:solidFill>
                <a:sym typeface="Arial"/>
              </a:rPr>
              <a:t>tema</a:t>
            </a:r>
            <a:r>
              <a:rPr lang="en-US" sz="1800" b="0" i="0" u="none" strike="noStrike" cap="none" dirty="0">
                <a:solidFill>
                  <a:schemeClr val="tx1"/>
                </a:solidFill>
                <a:sym typeface="Arial"/>
              </a:rPr>
              <a:t> (15 min)</a:t>
            </a:r>
          </a:p>
          <a:p>
            <a:pPr marR="0" lvl="0" algn="just" rtl="0">
              <a:spcBef>
                <a:spcPts val="440"/>
              </a:spcBef>
              <a:buClr>
                <a:srgbClr val="888888"/>
              </a:buClr>
              <a:buSzPct val="100000"/>
            </a:pPr>
            <a:r>
              <a:rPr lang="en-US" sz="1800" b="0" i="0" u="none" strike="noStrike" cap="none" dirty="0">
                <a:solidFill>
                  <a:schemeClr val="tx1"/>
                </a:solidFill>
                <a:sym typeface="Arial"/>
              </a:rPr>
              <a:t>2.2.  </a:t>
            </a:r>
            <a:r>
              <a:rPr lang="en-US" sz="1800" b="0" i="0" u="none" strike="noStrike" cap="none" dirty="0" err="1">
                <a:solidFill>
                  <a:schemeClr val="tx1"/>
                </a:solidFill>
                <a:sym typeface="Arial"/>
              </a:rPr>
              <a:t>Representante</a:t>
            </a:r>
            <a:r>
              <a:rPr lang="en-US" sz="1800" b="0" i="0" u="none" strike="noStrike" cap="none" dirty="0">
                <a:solidFill>
                  <a:schemeClr val="tx1"/>
                </a:solidFill>
                <a:sym typeface="Arial"/>
              </a:rPr>
              <a:t> de </a:t>
            </a:r>
            <a:r>
              <a:rPr lang="en-US" sz="1800" b="0" i="0" u="none" strike="noStrike" cap="none" dirty="0" err="1">
                <a:solidFill>
                  <a:schemeClr val="tx1"/>
                </a:solidFill>
                <a:sym typeface="Arial"/>
              </a:rPr>
              <a:t>cada</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grupo</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apresenta</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ideias</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chave</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discutidas</a:t>
            </a:r>
            <a:r>
              <a:rPr lang="en-US" sz="1800" b="0" i="0" u="none" strike="noStrike" cap="none" dirty="0">
                <a:solidFill>
                  <a:schemeClr val="tx1"/>
                </a:solidFill>
                <a:sym typeface="Arial"/>
              </a:rPr>
              <a:t> (5 min)</a:t>
            </a:r>
            <a:endParaRPr lang="en-US" sz="1800" dirty="0">
              <a:solidFill>
                <a:schemeClr val="tx1"/>
              </a:solidFill>
            </a:endParaRPr>
          </a:p>
          <a:p>
            <a:pPr marR="0" lvl="0" algn="just" rtl="0">
              <a:spcBef>
                <a:spcPts val="440"/>
              </a:spcBef>
              <a:buClr>
                <a:srgbClr val="888888"/>
              </a:buClr>
              <a:buSzPct val="100000"/>
            </a:pPr>
            <a:r>
              <a:rPr lang="en-US" sz="1800" b="0" i="0" u="none" strike="noStrike" cap="none" dirty="0">
                <a:solidFill>
                  <a:schemeClr val="tx1"/>
                </a:solidFill>
                <a:sym typeface="Arial"/>
              </a:rPr>
              <a:t>2.3. </a:t>
            </a:r>
            <a:r>
              <a:rPr lang="en-US" sz="1800" b="0" i="0" u="none" strike="noStrike" cap="none" dirty="0" err="1">
                <a:solidFill>
                  <a:schemeClr val="tx1"/>
                </a:solidFill>
                <a:sym typeface="Arial"/>
              </a:rPr>
              <a:t>Todos</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os</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formandos</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procuram</a:t>
            </a:r>
            <a:r>
              <a:rPr lang="en-US" sz="1800" b="0" i="0" u="none" strike="noStrike" cap="none" dirty="0">
                <a:solidFill>
                  <a:schemeClr val="tx1"/>
                </a:solidFill>
                <a:sym typeface="Arial"/>
              </a:rPr>
              <a:t> </a:t>
            </a:r>
            <a:r>
              <a:rPr lang="en-US" sz="1800" b="0" i="0" u="none" strike="noStrike" cap="none" dirty="0" err="1">
                <a:solidFill>
                  <a:schemeClr val="tx1"/>
                </a:solidFill>
                <a:sym typeface="Arial"/>
              </a:rPr>
              <a:t>chegar</a:t>
            </a:r>
            <a:r>
              <a:rPr lang="en-US" sz="1800" b="0" i="0" u="none" strike="noStrike" cap="none" dirty="0">
                <a:solidFill>
                  <a:schemeClr val="tx1"/>
                </a:solidFill>
                <a:sym typeface="Arial"/>
              </a:rPr>
              <a:t> a </a:t>
            </a:r>
            <a:r>
              <a:rPr lang="en-US" sz="1800" b="0" i="0" u="none" strike="noStrike" cap="none" dirty="0" err="1">
                <a:solidFill>
                  <a:schemeClr val="tx1"/>
                </a:solidFill>
                <a:sym typeface="Arial"/>
              </a:rPr>
              <a:t>consenso</a:t>
            </a:r>
            <a:r>
              <a:rPr lang="en-US" sz="1800" b="0" i="0" u="none" strike="noStrike" cap="none" dirty="0">
                <a:solidFill>
                  <a:schemeClr val="tx1"/>
                </a:solidFill>
                <a:sym typeface="Arial"/>
              </a:rPr>
              <a:t> e </a:t>
            </a:r>
            <a:r>
              <a:rPr lang="en-US" sz="1800" b="0" i="0" u="none" strike="noStrike" cap="none" dirty="0" err="1">
                <a:solidFill>
                  <a:schemeClr val="tx1"/>
                </a:solidFill>
                <a:sym typeface="Arial"/>
              </a:rPr>
              <a:t>conclusões</a:t>
            </a:r>
            <a:r>
              <a:rPr lang="en-US" sz="1800" b="0" i="0" u="none" strike="noStrike" cap="none" dirty="0">
                <a:solidFill>
                  <a:schemeClr val="tx1"/>
                </a:solidFill>
                <a:sym typeface="Arial"/>
              </a:rPr>
              <a:t> (30 min)</a:t>
            </a:r>
          </a:p>
          <a:p>
            <a:pPr marL="4763" lvl="0" indent="-4763" algn="just">
              <a:spcBef>
                <a:spcPts val="440"/>
              </a:spcBef>
              <a:buSzPct val="25000"/>
            </a:pPr>
            <a:endParaRPr lang="en-US" sz="1800" dirty="0"/>
          </a:p>
          <a:p>
            <a:pPr marL="4763" lvl="0" indent="-4763" algn="just">
              <a:spcBef>
                <a:spcPts val="440"/>
              </a:spcBef>
              <a:buSzPct val="25000"/>
            </a:pPr>
            <a:r>
              <a:rPr lang="en-US" sz="1800" b="1" dirty="0">
                <a:solidFill>
                  <a:schemeClr val="accent2">
                    <a:lumMod val="75000"/>
                  </a:schemeClr>
                </a:solidFill>
              </a:rPr>
              <a:t>3. </a:t>
            </a:r>
            <a:r>
              <a:rPr lang="en-US" sz="1800" b="1" dirty="0" err="1">
                <a:solidFill>
                  <a:schemeClr val="accent2">
                    <a:lumMod val="75000"/>
                  </a:schemeClr>
                </a:solidFill>
              </a:rPr>
              <a:t>Avaliação</a:t>
            </a:r>
            <a:r>
              <a:rPr lang="en-US" sz="1800" b="1" dirty="0">
                <a:solidFill>
                  <a:schemeClr val="accent2">
                    <a:lumMod val="75000"/>
                  </a:schemeClr>
                </a:solidFill>
              </a:rPr>
              <a:t> da </a:t>
            </a:r>
            <a:r>
              <a:rPr lang="en-US" sz="1800" b="1" dirty="0" err="1">
                <a:solidFill>
                  <a:schemeClr val="accent2">
                    <a:lumMod val="75000"/>
                  </a:schemeClr>
                </a:solidFill>
              </a:rPr>
              <a:t>Atividade</a:t>
            </a:r>
            <a:endParaRPr lang="en-US" sz="1800" b="1" dirty="0">
              <a:solidFill>
                <a:schemeClr val="accent2">
                  <a:lumMod val="75000"/>
                </a:schemeClr>
              </a:solidFill>
            </a:endParaRPr>
          </a:p>
          <a:p>
            <a:pPr marL="355600" lvl="0" algn="just">
              <a:spcBef>
                <a:spcPts val="440"/>
              </a:spcBef>
              <a:buSzPct val="100000"/>
            </a:pPr>
            <a:r>
              <a:rPr lang="en-US" sz="1800" dirty="0">
                <a:solidFill>
                  <a:schemeClr val="tx1"/>
                </a:solidFill>
              </a:rPr>
              <a:t>O </a:t>
            </a:r>
            <a:r>
              <a:rPr lang="en-US" sz="1800" dirty="0" err="1">
                <a:solidFill>
                  <a:schemeClr val="tx1"/>
                </a:solidFill>
              </a:rPr>
              <a:t>formador</a:t>
            </a:r>
            <a:r>
              <a:rPr lang="en-US" sz="1800" dirty="0">
                <a:solidFill>
                  <a:schemeClr val="tx1"/>
                </a:solidFill>
              </a:rPr>
              <a:t> </a:t>
            </a:r>
            <a:r>
              <a:rPr lang="en-US" sz="1800" dirty="0" err="1">
                <a:solidFill>
                  <a:schemeClr val="tx1"/>
                </a:solidFill>
              </a:rPr>
              <a:t>realiza</a:t>
            </a:r>
            <a:r>
              <a:rPr lang="en-US" sz="1800" dirty="0">
                <a:solidFill>
                  <a:schemeClr val="tx1"/>
                </a:solidFill>
              </a:rPr>
              <a:t> a </a:t>
            </a:r>
            <a:r>
              <a:rPr lang="en-US" sz="1800" dirty="0" err="1">
                <a:solidFill>
                  <a:schemeClr val="tx1"/>
                </a:solidFill>
              </a:rPr>
              <a:t>avaliação</a:t>
            </a:r>
            <a:r>
              <a:rPr lang="en-US" sz="1800" dirty="0">
                <a:solidFill>
                  <a:schemeClr val="tx1"/>
                </a:solidFill>
              </a:rPr>
              <a:t> da </a:t>
            </a:r>
            <a:r>
              <a:rPr lang="en-US" sz="1800" dirty="0" err="1">
                <a:solidFill>
                  <a:schemeClr val="tx1"/>
                </a:solidFill>
              </a:rPr>
              <a:t>dinâmica</a:t>
            </a:r>
            <a:r>
              <a:rPr lang="en-US" sz="1800" dirty="0">
                <a:solidFill>
                  <a:schemeClr val="tx1"/>
                </a:solidFill>
              </a:rPr>
              <a:t> do </a:t>
            </a:r>
            <a:r>
              <a:rPr lang="en-US" sz="1800" dirty="0" err="1">
                <a:solidFill>
                  <a:schemeClr val="tx1"/>
                </a:solidFill>
              </a:rPr>
              <a:t>grupo</a:t>
            </a:r>
            <a:r>
              <a:rPr lang="en-US" sz="1800" dirty="0">
                <a:solidFill>
                  <a:schemeClr val="tx1"/>
                </a:solidFill>
              </a:rPr>
              <a:t>.</a:t>
            </a:r>
          </a:p>
          <a:p>
            <a:pPr marL="355600" lvl="0" algn="just">
              <a:spcBef>
                <a:spcPts val="440"/>
              </a:spcBef>
              <a:buSzPct val="100000"/>
            </a:pPr>
            <a:r>
              <a:rPr lang="en-US" sz="1800" dirty="0" err="1">
                <a:solidFill>
                  <a:schemeClr val="tx1"/>
                </a:solidFill>
              </a:rPr>
              <a:t>Duração</a:t>
            </a:r>
            <a:r>
              <a:rPr lang="en-US" sz="1800" dirty="0">
                <a:solidFill>
                  <a:schemeClr val="tx1"/>
                </a:solidFill>
              </a:rPr>
              <a:t>: 10 min.</a:t>
            </a:r>
          </a:p>
          <a:p>
            <a:pPr marR="0" lvl="0" algn="just" rtl="0">
              <a:spcBef>
                <a:spcPts val="440"/>
              </a:spcBef>
              <a:buClr>
                <a:srgbClr val="888888"/>
              </a:buClr>
              <a:buSzPct val="100000"/>
            </a:pPr>
            <a:endParaRPr lang="en-US" sz="1800" b="0" i="0" u="none" strike="noStrike" cap="none" dirty="0">
              <a:solidFill>
                <a:schemeClr val="tx1"/>
              </a:solidFill>
              <a:latin typeface="Arial"/>
              <a:ea typeface="Arial"/>
              <a:cs typeface="Arial"/>
              <a:sym typeface="Arial"/>
            </a:endParaRPr>
          </a:p>
          <a:p>
            <a:pPr marL="0" marR="0" lvl="0" indent="0" algn="just" rtl="0">
              <a:spcBef>
                <a:spcPts val="440"/>
              </a:spcBef>
              <a:buClr>
                <a:srgbClr val="888888"/>
              </a:buClr>
              <a:buSzPct val="100000"/>
              <a:buFont typeface="Arial"/>
              <a:buNone/>
            </a:pPr>
            <a:endParaRPr sz="2200" b="0" i="0" u="none" strike="noStrike" cap="none" dirty="0">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Arial"/>
                <a:ea typeface="Arial"/>
                <a:cs typeface="Arial"/>
                <a:sym typeface="Arial"/>
              </a:rPr>
              <a:t>Open Professional Collaboration </a:t>
            </a:r>
          </a:p>
          <a:p>
            <a:pPr marL="0" marR="0" lvl="0" indent="0" algn="ctr" rtl="0">
              <a:spcBef>
                <a:spcPts val="480"/>
              </a:spcBef>
              <a:buClr>
                <a:srgbClr val="888888"/>
              </a:buClr>
              <a:buSzPct val="25000"/>
              <a:buFont typeface="Arial"/>
              <a:buNone/>
            </a:pPr>
            <a:r>
              <a:rPr lang="en-US" sz="2400" b="0" i="0" u="none" strike="noStrike" cap="none">
                <a:solidFill>
                  <a:srgbClr val="888888"/>
                </a:solidFill>
                <a:latin typeface="Arial"/>
                <a:ea typeface="Arial"/>
                <a:cs typeface="Arial"/>
                <a:sym typeface="Arial"/>
              </a:rPr>
              <a:t>for Innovation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subTitle" idx="1"/>
          </p:nvPr>
        </p:nvSpPr>
        <p:spPr>
          <a:xfrm>
            <a:off x="1141999" y="973373"/>
            <a:ext cx="6630400" cy="217223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888888"/>
              </a:buClr>
              <a:buSzPct val="25000"/>
              <a:buFont typeface="Arial"/>
              <a:buNone/>
            </a:pPr>
            <a:r>
              <a:rPr lang="en-US" sz="2960" b="0" i="0" u="none" strike="noStrike" cap="none">
                <a:solidFill>
                  <a:srgbClr val="888888"/>
                </a:solidFill>
                <a:latin typeface="Arial"/>
                <a:ea typeface="Arial"/>
                <a:cs typeface="Arial"/>
                <a:sym typeface="Arial"/>
              </a:rPr>
              <a:t>Produced by Fondo Formacion Euskadi in the framework of Erasmus+ project</a:t>
            </a:r>
            <a:br>
              <a:rPr lang="en-US" sz="2960" b="0" i="0" u="none" strike="noStrike" cap="none">
                <a:solidFill>
                  <a:srgbClr val="888888"/>
                </a:solidFill>
                <a:latin typeface="Arial"/>
                <a:ea typeface="Arial"/>
                <a:cs typeface="Arial"/>
                <a:sym typeface="Arial"/>
              </a:rPr>
            </a:br>
            <a:r>
              <a:rPr lang="en-US" sz="2960" b="0" i="0" u="none" strike="noStrike" cap="none">
                <a:solidFill>
                  <a:srgbClr val="888888"/>
                </a:solidFill>
                <a:latin typeface="Arial"/>
                <a:ea typeface="Arial"/>
                <a:cs typeface="Arial"/>
                <a:sym typeface="Arial"/>
              </a:rPr>
              <a:t>“Open Professional Collaboration for Innovation”</a:t>
            </a:r>
          </a:p>
        </p:txBody>
      </p:sp>
      <p:sp>
        <p:nvSpPr>
          <p:cNvPr id="129" name="Shape 129"/>
          <p:cNvSpPr txBox="1"/>
          <p:nvPr/>
        </p:nvSpPr>
        <p:spPr>
          <a:xfrm>
            <a:off x="1141999" y="2931935"/>
            <a:ext cx="6630400" cy="1365072"/>
          </a:xfrm>
          <a:prstGeom prst="rect">
            <a:avLst/>
          </a:prstGeom>
          <a:noFill/>
          <a:ln>
            <a:noFill/>
          </a:ln>
        </p:spPr>
        <p:txBody>
          <a:bodyPr lIns="91425" tIns="45700" rIns="91425" bIns="45700" anchor="ctr" anchorCtr="0">
            <a:noAutofit/>
          </a:bodyPr>
          <a:lstStyle/>
          <a:p>
            <a:pPr marL="0" marR="0" lvl="0" indent="0" algn="ctr" rtl="0">
              <a:spcBef>
                <a:spcPts val="0"/>
              </a:spcBef>
              <a:buClr>
                <a:srgbClr val="888888"/>
              </a:buClr>
              <a:buSzPct val="25000"/>
              <a:buFont typeface="Arial"/>
              <a:buNone/>
            </a:pPr>
            <a:r>
              <a:rPr lang="en-US" sz="3200" b="0" i="0" u="none" strike="noStrike" cap="none" dirty="0">
                <a:solidFill>
                  <a:srgbClr val="888888"/>
                </a:solidFill>
                <a:latin typeface="Arial"/>
                <a:ea typeface="Arial"/>
                <a:cs typeface="Arial"/>
                <a:sym typeface="Arial"/>
              </a:rPr>
              <a:t>Author: Lina Morgado</a:t>
            </a:r>
          </a:p>
        </p:txBody>
      </p:sp>
      <p:sp>
        <p:nvSpPr>
          <p:cNvPr id="130" name="Shape 130"/>
          <p:cNvSpPr txBox="1"/>
          <p:nvPr/>
        </p:nvSpPr>
        <p:spPr>
          <a:xfrm>
            <a:off x="1141999" y="4449407"/>
            <a:ext cx="6630400" cy="1365072"/>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rgbClr val="888888"/>
              </a:buClr>
              <a:buSzPct val="25000"/>
              <a:buFont typeface="Arial"/>
              <a:buNone/>
            </a:pPr>
            <a:r>
              <a:rPr lang="en-US" sz="2000" b="0" i="0" u="none" strike="noStrike" cap="none" dirty="0">
                <a:solidFill>
                  <a:srgbClr val="888888"/>
                </a:solidFill>
                <a:latin typeface="Arial"/>
                <a:ea typeface="Arial"/>
                <a:cs typeface="Arial"/>
                <a:sym typeface="Arial"/>
              </a:rPr>
              <a:t>This project has been funded by Erasmus + </a:t>
            </a:r>
            <a:r>
              <a:rPr lang="en-US" sz="2000" b="0" i="0" u="none" strike="noStrike" cap="none" dirty="0" err="1">
                <a:solidFill>
                  <a:srgbClr val="888888"/>
                </a:solidFill>
                <a:latin typeface="Arial"/>
                <a:ea typeface="Arial"/>
                <a:cs typeface="Arial"/>
                <a:sym typeface="Arial"/>
              </a:rPr>
              <a:t>programme</a:t>
            </a:r>
            <a:r>
              <a:rPr lang="en-US" sz="2000" b="0" i="0" u="none" strike="noStrike" cap="none" dirty="0">
                <a:solidFill>
                  <a:srgbClr val="888888"/>
                </a:solidFill>
                <a:latin typeface="Arial"/>
                <a:ea typeface="Arial"/>
                <a:cs typeface="Arial"/>
                <a:sym typeface="Arial"/>
              </a:rPr>
              <a:t> of the European Union. This OER reflects the views only of the authors, and the Commission cannot be held responsible for any use which may be made of the information contained therein.</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302</Words>
  <Application>Microsoft Macintosh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Decisão por consenso no grupo: como fazer?</vt:lpstr>
      <vt:lpstr>Objetivos</vt:lpstr>
      <vt:lpstr>Condições para  tomada de decisões por consenso</vt:lpstr>
      <vt:lpstr>Condições para  tomada de decisões por consenso</vt:lpstr>
      <vt:lpstr>Atividade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decisions by consensus within a group</dc:title>
  <dc:creator>Lina</dc:creator>
  <cp:lastModifiedBy>Danutė Pranckutė</cp:lastModifiedBy>
  <cp:revision>11</cp:revision>
  <dcterms:modified xsi:type="dcterms:W3CDTF">2016-08-25T14:01:26Z</dcterms:modified>
</cp:coreProperties>
</file>