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D67F-A3EE-E33E-2171-8531FCAD8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74A31-3731-BFC2-1CEC-85F6D96E0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96803-C700-3C3E-D91D-1342C6CCA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06A-B39E-48E3-A3B8-5693C3FB542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A5C6C-85C3-046D-8DB8-A4573432B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2AE3F-8B0D-8CC6-1473-031DE20C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7084-C984-4AEF-BF89-D2B8B7FBA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8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4F2C3-4AA6-DE3B-90B6-DDB34E67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1F0F1-6D07-B6CA-5E64-F3A6A212C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ACBC1-9968-C9C0-DD03-746E0783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06A-B39E-48E3-A3B8-5693C3FB542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F8077-CD3D-8A91-C7D6-3D57D80F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03110-042A-2816-2EA7-8D4B6076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7084-C984-4AEF-BF89-D2B8B7FBA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0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C2C381-FE36-0E13-7232-AF65DC13E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1F3DC-970C-E265-D7A6-785FA6CE1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002C-0824-FF12-CFEB-CCF87F65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06A-B39E-48E3-A3B8-5693C3FB542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FD896-05AA-B7C4-C562-704212DC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872C1-BBD5-5EE7-A981-60C4729B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7084-C984-4AEF-BF89-D2B8B7FBA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45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F9D72-8EBB-B905-EB81-F017FAB3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E874-8B63-5926-9D74-6313CD08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71045-309A-918C-C6B2-9623CEB8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06A-B39E-48E3-A3B8-5693C3FB542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C6DDD-DA6E-051B-2531-4B276C81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C867A-65FD-87F3-D4A5-6C290030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7084-C984-4AEF-BF89-D2B8B7FBA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27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1EE2-C865-80BE-E065-CEFCBD7C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8F92B-0FA6-B758-84A6-2BAAD5F40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53CF4-66FF-BCFB-3092-5928E70F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06A-B39E-48E3-A3B8-5693C3FB542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2D80C-AB9F-DDF2-1204-DE515492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05FBF-B63B-97E6-BFC7-054AE0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7084-C984-4AEF-BF89-D2B8B7FBA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CC42-B83F-D60A-DD35-B5BCB2C1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A6183-FB0C-7B0D-F0AA-5A02E1DB3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4F3D5-23E1-5572-47F8-9ECE73C05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DC2ED-BCD6-3324-16A4-5F7F1D9F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06A-B39E-48E3-A3B8-5693C3FB542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9BE35-9CB8-FBA5-96E6-D29DCB9E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4BC96-E575-BA93-0BB3-4E06026B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7084-C984-4AEF-BF89-D2B8B7FBA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3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CC54-77CB-CC05-3C19-648DDE89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7A10D-D9DA-B799-1351-7927790DC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3935C-AA7D-8939-EB7A-5FD2437BD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6794E-F067-3668-1BCD-F27B9B01C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73721-F943-192F-42CC-BDB5A60A3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C8D554-0FA7-D1E4-B99C-DF70815AF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06A-B39E-48E3-A3B8-5693C3FB542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20D1AB-F5D8-00C5-5156-6B4F6433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ED342-0C6B-F223-FE28-DED51217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7084-C984-4AEF-BF89-D2B8B7FBA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11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1281-E9A0-A036-B709-FDFD3519D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0891B-1EBB-A804-57FA-407356A7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06A-B39E-48E3-A3B8-5693C3FB542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CA2E2-7FDC-5B61-5001-6168CCAF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6AF65-9040-E99D-2C91-832521BC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7084-C984-4AEF-BF89-D2B8B7FBA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19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35954-7384-4FA8-D61E-5693A028F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06A-B39E-48E3-A3B8-5693C3FB542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54271-BA8D-0FE9-879A-49666C92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0D7A0-517E-3798-860F-9E0C416D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7084-C984-4AEF-BF89-D2B8B7FBA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51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197E-F0F5-791F-472F-9D48C885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CE42F-16DC-E460-52A9-2E6735736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A8818-65C1-68D5-8328-11C84FF21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9F6B4-E745-8C4E-1D0C-8692DE69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06A-B39E-48E3-A3B8-5693C3FB542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83472-38A8-66D6-04ED-ECE5985C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B1B2A-04AE-E83D-91C1-B35657B9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7084-C984-4AEF-BF89-D2B8B7FBA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40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289E-3F87-F149-A244-A4BB3E5B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8CDF7-5CD4-8E73-1E0C-17AB50621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85FA9-B9CA-EC53-AEFF-F478CF6D2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812F0-5292-A380-CDD3-3088CFCB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06A-B39E-48E3-A3B8-5693C3FB542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5981C-4B7F-BDAA-0303-3607E6C0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AD265-7437-9353-CC39-DE7EF0ED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7084-C984-4AEF-BF89-D2B8B7FBA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BF3CA-8C23-77A2-3087-FBF02564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FFDA9-E877-E946-682B-BBF9F254F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BF18C-F88C-49CA-FB41-0359A8B52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DC06A-B39E-48E3-A3B8-5693C3FB5424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11208-E0E3-31A1-FDA3-05CD4C5AF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8CD04-2C48-7611-8192-CCD5EF3FF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7084-C984-4AEF-BF89-D2B8B7FBA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07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153D6-B20D-B771-5EE3-B8F469307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5" y="700649"/>
            <a:ext cx="5719557" cy="3004145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Šiandien dirbtinis intelektas mokytojo nepakeis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C667E-B6D7-BD04-7F2B-C03A98680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lt-LT" dirty="0" err="1"/>
              <a:t>Doc.dr</a:t>
            </a:r>
            <a:r>
              <a:rPr lang="lt-LT" dirty="0"/>
              <a:t>. Visvaldas Legkauskas</a:t>
            </a:r>
          </a:p>
          <a:p>
            <a:r>
              <a:rPr lang="lt-LT" dirty="0"/>
              <a:t>Vytauto Didžiojo universitetas</a:t>
            </a:r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robot sitting at a desk&#10;&#10;Description automatically generated">
            <a:extLst>
              <a:ext uri="{FF2B5EF4-FFF2-40B4-BE49-F238E27FC236}">
                <a16:creationId xmlns:a16="http://schemas.microsoft.com/office/drawing/2014/main" id="{FE77C9F7-618D-E33B-DE8B-6317F486B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3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hand holding a block over a hole in a wood surface&#10;&#10;Description automatically generated">
            <a:extLst>
              <a:ext uri="{FF2B5EF4-FFF2-40B4-BE49-F238E27FC236}">
                <a16:creationId xmlns:a16="http://schemas.microsoft.com/office/drawing/2014/main" id="{33E551F1-057A-3801-BB17-E7A701CB8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2">
            <a:extLst>
              <a:ext uri="{FF2B5EF4-FFF2-40B4-BE49-F238E27FC236}">
                <a16:creationId xmlns:a16="http://schemas.microsoft.com/office/drawing/2014/main" id="{3891D9EF-8C4F-5096-C898-76941B19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1703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4800" b="1" dirty="0"/>
              <a:t>Aš šitai jau mačiau (daug kartų)</a:t>
            </a:r>
            <a:r>
              <a:rPr lang="en-GB" sz="4800" b="1" dirty="0"/>
              <a:t>. </a:t>
            </a:r>
            <a:endParaRPr lang="en-US" sz="4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8CF500-3513-85D3-DBFE-042398D3EF36}"/>
              </a:ext>
            </a:extLst>
          </p:cNvPr>
          <p:cNvSpPr txBox="1"/>
          <p:nvPr/>
        </p:nvSpPr>
        <p:spPr>
          <a:xfrm>
            <a:off x="7983794" y="5099859"/>
            <a:ext cx="3126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/>
              <a:t>Ar</a:t>
            </a:r>
            <a:r>
              <a:rPr lang="en-GB" sz="6000" b="1" dirty="0"/>
              <a:t> </a:t>
            </a:r>
            <a:r>
              <a:rPr lang="en-GB" sz="6000" b="1" dirty="0" err="1"/>
              <a:t>tikrai</a:t>
            </a:r>
            <a:r>
              <a:rPr lang="en-GB" sz="6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50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teacher showing a tablet to a group of children&#10;&#10;Description automatically generated">
            <a:extLst>
              <a:ext uri="{FF2B5EF4-FFF2-40B4-BE49-F238E27FC236}">
                <a16:creationId xmlns:a16="http://schemas.microsoft.com/office/drawing/2014/main" id="{1A3008A8-E68C-EC9C-6CCD-C07E5DCF9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DE8F1B-7D12-DA50-6CB4-E966337C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11769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26000">
                <a:schemeClr val="accent5">
                  <a:alpha val="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D2FB46-4858-EF0E-0495-439BCECA8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9782" y="1992078"/>
            <a:ext cx="5255703" cy="447613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94000"/>
                </a:schemeClr>
              </a:gs>
              <a:gs pos="55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39E8A4-1A69-6598-E450-4F053866D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10599" y="-2"/>
            <a:ext cx="3581399" cy="685799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85000"/>
                </a:schemeClr>
              </a:gs>
              <a:gs pos="47000">
                <a:schemeClr val="accent5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D6F65BD2-2754-E0E9-CFE6-19FD2218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49683" y="-484316"/>
            <a:ext cx="2492629" cy="12192001"/>
          </a:xfrm>
          <a:prstGeom prst="rect">
            <a:avLst/>
          </a:prstGeom>
          <a:gradFill>
            <a:gsLst>
              <a:gs pos="2000">
                <a:schemeClr val="accent2"/>
              </a:gs>
              <a:gs pos="47000">
                <a:schemeClr val="accent5">
                  <a:lumMod val="60000"/>
                  <a:lumOff val="4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FF3D06-BE9A-23D0-7FE5-BC81DE931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699371" y="2"/>
            <a:ext cx="2492629" cy="6857998"/>
          </a:xfrm>
          <a:prstGeom prst="rect">
            <a:avLst/>
          </a:prstGeom>
          <a:gradFill>
            <a:gsLst>
              <a:gs pos="0">
                <a:schemeClr val="accent2"/>
              </a:gs>
              <a:gs pos="52000">
                <a:schemeClr val="accent5">
                  <a:alpha val="0"/>
                </a:schemeClr>
              </a:gs>
            </a:gsLst>
            <a:lin ang="117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D04A0-13A0-2673-141E-5830336618AA}"/>
              </a:ext>
            </a:extLst>
          </p:cNvPr>
          <p:cNvSpPr txBox="1"/>
          <p:nvPr/>
        </p:nvSpPr>
        <p:spPr>
          <a:xfrm rot="19690479">
            <a:off x="279516" y="1403134"/>
            <a:ext cx="3707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b="1" dirty="0">
                <a:solidFill>
                  <a:schemeClr val="accent1"/>
                </a:solidFill>
                <a:latin typeface="Fave Script Bold Pro" panose="020F0502020204030204" pitchFamily="2" charset="0"/>
                <a:cs typeface="Cavolini" panose="03000502040302020204" pitchFamily="66" charset="0"/>
              </a:rPr>
              <a:t>Šviesus AI pažadas…</a:t>
            </a:r>
            <a:endParaRPr lang="en-GB" sz="4800" b="1" dirty="0">
              <a:solidFill>
                <a:schemeClr val="accent1"/>
              </a:solidFill>
              <a:latin typeface="Fave Script Bold Pro" panose="020F0502020204030204" pitchFamily="2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9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AEF0-06AA-0CFB-0EF2-5D55B994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769" y="688258"/>
            <a:ext cx="3155864" cy="849287"/>
          </a:xfrm>
        </p:spPr>
        <p:txBody>
          <a:bodyPr anchor="b">
            <a:normAutofit/>
          </a:bodyPr>
          <a:lstStyle/>
          <a:p>
            <a:r>
              <a:rPr lang="lt-LT" sz="32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O galiausiai…</a:t>
            </a:r>
            <a:endParaRPr lang="en-GB" sz="3200" b="1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6" descr="A robot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7AC9C986-C199-EB15-6DD2-8C8C7463E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8" y="1821426"/>
            <a:ext cx="4994787" cy="3531297"/>
          </a:xfrm>
        </p:spPr>
      </p:pic>
      <p:pic>
        <p:nvPicPr>
          <p:cNvPr id="21" name="Picture 20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21170144-8600-62E6-4E30-76B447980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77" y="1821426"/>
            <a:ext cx="4813191" cy="353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9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F22AA-03E9-B2E0-87AD-FC8D03FF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lt-LT" sz="3700"/>
              <a:t>Šiai dienai robotai-mokytojai gali…</a:t>
            </a:r>
            <a:endParaRPr lang="en-GB" sz="3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975F7-B467-07D8-8F71-F3AB49962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095090" cy="3979585"/>
          </a:xfrm>
        </p:spPr>
        <p:txBody>
          <a:bodyPr anchor="ctr">
            <a:noAutofit/>
          </a:bodyPr>
          <a:lstStyle/>
          <a:p>
            <a:r>
              <a:rPr lang="lt-LT" sz="2400" dirty="0"/>
              <a:t>Pateikti turinį 17 kalbų</a:t>
            </a:r>
          </a:p>
          <a:p>
            <a:r>
              <a:rPr lang="lt-LT" sz="2400" dirty="0"/>
              <a:t>Kalbėtis su mokiniais</a:t>
            </a:r>
          </a:p>
          <a:p>
            <a:r>
              <a:rPr lang="lt-LT" sz="2400" dirty="0"/>
              <a:t>Atpažinti ne tik kalbą, bet ir balsą</a:t>
            </a:r>
          </a:p>
          <a:p>
            <a:r>
              <a:rPr lang="lt-LT" sz="2400" dirty="0"/>
              <a:t>Atpažinti veido išraiškas ir jomis remiantis vertinti mokinių įsitraukimą</a:t>
            </a:r>
          </a:p>
          <a:p>
            <a:r>
              <a:rPr lang="lt-LT" sz="2400" dirty="0"/>
              <a:t>Atlikti automatizuotą vertinimą ir analizę</a:t>
            </a:r>
          </a:p>
          <a:p>
            <a:r>
              <a:rPr lang="lt-LT" sz="2400" dirty="0"/>
              <a:t>Teikti nuolatinį grįžtamąjį ryšį ir analizę mokiniui</a:t>
            </a:r>
          </a:p>
          <a:p>
            <a:r>
              <a:rPr lang="lt-LT" sz="2400" dirty="0"/>
              <a:t>Judėti po klasę</a:t>
            </a: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bot with a square screen&#10;&#10;Description automatically generated">
            <a:extLst>
              <a:ext uri="{FF2B5EF4-FFF2-40B4-BE49-F238E27FC236}">
                <a16:creationId xmlns:a16="http://schemas.microsoft.com/office/drawing/2014/main" id="{A4E5045B-98C6-56D1-9DD3-684F2A2B7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 r="3" b="3"/>
          <a:stretch/>
        </p:blipFill>
        <p:spPr>
          <a:xfrm>
            <a:off x="6754760" y="799352"/>
            <a:ext cx="4648437" cy="454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3E531-32DD-0BAE-600B-A83452A1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lt-LT" sz="5400" dirty="0"/>
              <a:t>Tačiau…</a:t>
            </a:r>
            <a:endParaRPr lang="en-GB" sz="54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C572-CA2F-009A-6D91-33095C7B0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dirty="0"/>
              <a:t>kol kas per brangu:</a:t>
            </a:r>
          </a:p>
          <a:p>
            <a:pPr lvl="1"/>
            <a:r>
              <a:rPr lang="lt-LT" dirty="0"/>
              <a:t>Technologijos kaina</a:t>
            </a:r>
          </a:p>
          <a:p>
            <a:pPr lvl="1"/>
            <a:r>
              <a:rPr lang="lt-LT" dirty="0"/>
              <a:t>Apmokymas su tinkamais duomenimis</a:t>
            </a:r>
          </a:p>
          <a:p>
            <a:pPr lvl="1"/>
            <a:r>
              <a:rPr lang="lt-LT" dirty="0"/>
              <a:t>Apmokymas ne anglų kalba</a:t>
            </a:r>
          </a:p>
          <a:p>
            <a:pPr lvl="1"/>
            <a:r>
              <a:rPr lang="lt-LT" dirty="0"/>
              <a:t>Technologijos palaikymas</a:t>
            </a:r>
            <a:endParaRPr lang="en-GB" dirty="0"/>
          </a:p>
        </p:txBody>
      </p:sp>
      <p:pic>
        <p:nvPicPr>
          <p:cNvPr id="7" name="Picture 6" descr="A robot holding a dollar bill&#10;&#10;Description automatically generated">
            <a:extLst>
              <a:ext uri="{FF2B5EF4-FFF2-40B4-BE49-F238E27FC236}">
                <a16:creationId xmlns:a16="http://schemas.microsoft.com/office/drawing/2014/main" id="{B834F27F-4DA4-2807-D843-956DCAF8D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" r="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853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climbing a cliff&#10;&#10;Description automatically generated">
            <a:extLst>
              <a:ext uri="{FF2B5EF4-FFF2-40B4-BE49-F238E27FC236}">
                <a16:creationId xmlns:a16="http://schemas.microsoft.com/office/drawing/2014/main" id="{B9184156-9854-BD40-9BD1-397CDF848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7" b="45823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DB19C-86D8-2453-A10D-87859FCF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40045" cy="1899912"/>
          </a:xfrm>
        </p:spPr>
        <p:txBody>
          <a:bodyPr>
            <a:normAutofit/>
          </a:bodyPr>
          <a:lstStyle/>
          <a:p>
            <a:r>
              <a:rPr lang="lt-LT" sz="4000" dirty="0"/>
              <a:t>Visgi, iššūkis aiškus: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42DC-7FAC-80DD-129B-3EA6CF306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6" y="1932756"/>
            <a:ext cx="4827639" cy="3742762"/>
          </a:xfrm>
        </p:spPr>
        <p:txBody>
          <a:bodyPr>
            <a:noAutofit/>
          </a:bodyPr>
          <a:lstStyle/>
          <a:p>
            <a:r>
              <a:rPr lang="lt-LT" dirty="0"/>
              <a:t>Google</a:t>
            </a:r>
          </a:p>
          <a:p>
            <a:r>
              <a:rPr lang="lt-LT" dirty="0" err="1"/>
              <a:t>Youtube</a:t>
            </a:r>
            <a:endParaRPr lang="lt-LT" dirty="0"/>
          </a:p>
          <a:p>
            <a:r>
              <a:rPr lang="lt-LT" dirty="0"/>
              <a:t>Mobiliosios mokymosi programėlės</a:t>
            </a:r>
          </a:p>
          <a:p>
            <a:r>
              <a:rPr lang="lt-LT" dirty="0" err="1"/>
              <a:t>ChatGPT</a:t>
            </a:r>
            <a:r>
              <a:rPr lang="lt-LT" dirty="0"/>
              <a:t> </a:t>
            </a:r>
          </a:p>
          <a:p>
            <a:r>
              <a:rPr lang="lt-LT" dirty="0"/>
              <a:t>ir kt.</a:t>
            </a:r>
          </a:p>
          <a:p>
            <a:endParaRPr lang="lt-LT" dirty="0"/>
          </a:p>
          <a:p>
            <a:pPr marL="0" indent="0">
              <a:buNone/>
            </a:pPr>
            <a:r>
              <a:rPr lang="lt-LT" b="1" dirty="0"/>
              <a:t>KĄ AŠ GALIU GERIAU, GREIČIAU, PIGIAU? </a:t>
            </a:r>
          </a:p>
        </p:txBody>
      </p:sp>
    </p:spTree>
    <p:extLst>
      <p:ext uri="{BB962C8B-B14F-4D97-AF65-F5344CB8AC3E}">
        <p14:creationId xmlns:p14="http://schemas.microsoft.com/office/powerpoint/2010/main" val="928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4B673-E650-70D7-234A-1E1B21FD7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9" y="1555005"/>
            <a:ext cx="4815172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b="0" i="0" dirty="0">
                <a:effectLst/>
                <a:latin typeface="Söhne"/>
              </a:rPr>
              <a:t>Amžinai keičiasi pati mokymo forma, </a:t>
            </a:r>
          </a:p>
          <a:p>
            <a:pPr marL="0" indent="0">
              <a:buNone/>
            </a:pPr>
            <a:r>
              <a:rPr lang="lt-LT" sz="2400" b="0" i="0" dirty="0">
                <a:effectLst/>
                <a:latin typeface="Söhne"/>
              </a:rPr>
              <a:t>Bet mokytojų širdis - nekintanti. </a:t>
            </a:r>
          </a:p>
          <a:p>
            <a:pPr marL="0" indent="0">
              <a:buNone/>
            </a:pPr>
            <a:r>
              <a:rPr lang="lt-LT" sz="2400" b="0" i="0" dirty="0">
                <a:effectLst/>
                <a:latin typeface="Söhne"/>
              </a:rPr>
              <a:t>Jie </a:t>
            </a:r>
            <a:r>
              <a:rPr lang="lt-LT" sz="2400" b="0" i="0" dirty="0" err="1">
                <a:effectLst/>
                <a:latin typeface="Söhne"/>
              </a:rPr>
              <a:t>įkvėpia</a:t>
            </a:r>
            <a:r>
              <a:rPr lang="lt-LT" sz="2400" b="0" i="0" dirty="0">
                <a:effectLst/>
                <a:latin typeface="Söhne"/>
              </a:rPr>
              <a:t>, moko, sukuria tiltus, </a:t>
            </a:r>
          </a:p>
          <a:p>
            <a:pPr marL="0" indent="0">
              <a:buNone/>
            </a:pPr>
            <a:r>
              <a:rPr lang="lt-LT" sz="2400" b="0" i="0" dirty="0">
                <a:effectLst/>
                <a:latin typeface="Söhne"/>
              </a:rPr>
              <a:t>Tarp žinių ir žmogaus minties.</a:t>
            </a:r>
            <a:endParaRPr lang="en-GB" sz="2400" dirty="0"/>
          </a:p>
        </p:txBody>
      </p:sp>
      <p:pic>
        <p:nvPicPr>
          <p:cNvPr id="7" name="Picture 6" descr="A painting of a city and a bridge&#10;&#10;Description automatically generated">
            <a:extLst>
              <a:ext uri="{FF2B5EF4-FFF2-40B4-BE49-F238E27FC236}">
                <a16:creationId xmlns:a16="http://schemas.microsoft.com/office/drawing/2014/main" id="{B4D7D975-0395-1F75-A535-40AC87DE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 r="3" b="677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540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bot with a hand out&#10;&#10;Description automatically generated with medium confidence">
            <a:extLst>
              <a:ext uri="{FF2B5EF4-FFF2-40B4-BE49-F238E27FC236}">
                <a16:creationId xmlns:a16="http://schemas.microsoft.com/office/drawing/2014/main" id="{6EE931F3-E306-3263-9600-C7EF5124F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8" y="1094525"/>
            <a:ext cx="3368969" cy="466895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FF4CA-79CF-D238-D559-A28F5C7C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Dėkoju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už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dėmesį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8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149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ADLaM Display</vt:lpstr>
      <vt:lpstr>Arial</vt:lpstr>
      <vt:lpstr>Calibri</vt:lpstr>
      <vt:lpstr>Calibri Light</vt:lpstr>
      <vt:lpstr>Fave Script Bold Pro</vt:lpstr>
      <vt:lpstr>Söhne</vt:lpstr>
      <vt:lpstr>Office Theme</vt:lpstr>
      <vt:lpstr>Šiandien dirbtinis intelektas mokytojo nepakeis</vt:lpstr>
      <vt:lpstr>PowerPoint Presentation</vt:lpstr>
      <vt:lpstr>PowerPoint Presentation</vt:lpstr>
      <vt:lpstr>O galiausiai…</vt:lpstr>
      <vt:lpstr>Šiai dienai robotai-mokytojai gali…</vt:lpstr>
      <vt:lpstr>Tačiau…</vt:lpstr>
      <vt:lpstr>Visgi, iššūkis aiškus:</vt:lpstr>
      <vt:lpstr>PowerPoint Presentation</vt:lpstr>
      <vt:lpstr>Dėkoju už dėmesį!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Šiandien dirbtinis intelektas mokytojo nepakeis</dc:title>
  <dc:creator>Visvaldas Legkauskas</dc:creator>
  <cp:lastModifiedBy>Visvaldas Legkauskas</cp:lastModifiedBy>
  <cp:revision>1</cp:revision>
  <dcterms:created xsi:type="dcterms:W3CDTF">2023-11-15T20:29:18Z</dcterms:created>
  <dcterms:modified xsi:type="dcterms:W3CDTF">2023-11-15T23:06:34Z</dcterms:modified>
</cp:coreProperties>
</file>