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AC7"/>
    <a:srgbClr val="E2E5E6"/>
    <a:srgbClr val="A5ADB2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5"/>
    <p:restoredTop sz="94649"/>
  </p:normalViewPr>
  <p:slideViewPr>
    <p:cSldViewPr snapToGrid="0" snapToObjects="1">
      <p:cViewPr varScale="1">
        <p:scale>
          <a:sx n="83" d="100"/>
          <a:sy n="83" d="100"/>
        </p:scale>
        <p:origin x="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7/15/16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3B8F7-1BCD-E045-956B-7C1C5AAB2160}" type="datetimeFigureOut">
              <a:rPr lang="en-US" smtClean="0"/>
              <a:t>7/15/16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F95D-83B9-1242-9B85-291237A5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0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openprof.eu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openprof.eu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1222688" y="6395466"/>
            <a:ext cx="2168419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2016 m. liepos 15 d.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EA0DC-A173-9544-9CCC-3CB899132351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FB9B51-4A43-AE45-A7BD-5D3CE1980265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3A2B60-D0FE-A04E-B001-966D9EFC25A9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 userDrawn="1"/>
        </p:nvSpPr>
        <p:spPr>
          <a:xfrm>
            <a:off x="1174017" y="6395466"/>
            <a:ext cx="2217090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2016 m. liepos 15 d.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41FB6B-5B1E-4D4A-AAA8-058A699C34D7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1D02DD-5D33-D047-8F74-9F2DA74A3163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C4378-4B05-8944-9A20-C483A0DE1645}" type="datetime4">
              <a:rPr lang="lt-LT" smtClean="0"/>
              <a:t>2016 m. liepos 15 d.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59747-5645-824B-B109-C9B81366E180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C5176-2B59-1848-B9B0-70A6276401E5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1B28A6-5AAC-314E-ACF8-CE9160A09307}" type="datetime4">
              <a:rPr lang="lt-LT" smtClean="0"/>
              <a:t>2016 m. liepos 15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openprof.eu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511630"/>
            <a:ext cx="6670559" cy="906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259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599389" y="6424799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420" y="151631"/>
            <a:ext cx="1635435" cy="360000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90320" cy="871838"/>
          </a:xfrm>
          <a:prstGeom prst="rect">
            <a:avLst/>
          </a:prstGeom>
        </p:spPr>
      </p:pic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000"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t>2016 m. liepos 15 d.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15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279AC7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4.0/deed.hu" TargetMode="Externa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808000">
              <a:alpha val="68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en-US" smtClean="0">
                <a:solidFill>
                  <a:schemeClr val="tx1"/>
                </a:solidFill>
              </a:rPr>
              <a:t>OER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Megjelenés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Jó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és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Rossz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tervezés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 err="1" smtClean="0"/>
              <a:t>Universidade</a:t>
            </a:r>
            <a:r>
              <a:rPr lang="en-US" sz="2000" dirty="0" smtClean="0"/>
              <a:t> </a:t>
            </a:r>
            <a:r>
              <a:rPr lang="en-US" sz="2000" dirty="0" err="1" smtClean="0"/>
              <a:t>Aberta</a:t>
            </a:r>
            <a:endParaRPr lang="en-US" sz="2000" dirty="0" smtClean="0"/>
          </a:p>
          <a:p>
            <a:r>
              <a:rPr lang="en-US" sz="2000" dirty="0">
                <a:hlinkClick r:id="rId2"/>
              </a:rPr>
              <a:t>Creative Commons Nevezd meg! - Ne add el! - Így add tovább! 4.0 Nemzetközi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licenc</a:t>
            </a:r>
            <a:r>
              <a:rPr lang="en-US" sz="2000" dirty="0"/>
              <a:t> </a:t>
            </a:r>
            <a:r>
              <a:rPr lang="en-US" sz="2000" dirty="0" err="1"/>
              <a:t>alapú</a:t>
            </a:r>
            <a:r>
              <a:rPr lang="en-US" sz="2000" dirty="0"/>
              <a:t> </a:t>
            </a:r>
            <a:r>
              <a:rPr lang="en-US" sz="2000" dirty="0" err="1"/>
              <a:t>eredeti</a:t>
            </a:r>
            <a:r>
              <a:rPr lang="en-US" sz="2000" dirty="0"/>
              <a:t> </a:t>
            </a:r>
            <a:r>
              <a:rPr lang="en-US" sz="2000" dirty="0" err="1"/>
              <a:t>munkája</a:t>
            </a:r>
            <a:r>
              <a:rPr lang="en-US" sz="2000" dirty="0"/>
              <a:t> </a:t>
            </a:r>
            <a:r>
              <a:rPr lang="en-US" sz="2000" dirty="0" err="1"/>
              <a:t>alapján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r>
              <a:rPr lang="en-US" dirty="0"/>
              <a:t>European Distance and E-Learning Network</a:t>
            </a:r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728996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643" y="4730780"/>
            <a:ext cx="1407111" cy="4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err="1" smtClean="0"/>
              <a:t>http</a:t>
            </a:r>
            <a:r>
              <a:rPr lang="pt-PT" sz="1600" dirty="0"/>
              <a:t>://cdn3.computerworlduk.com/cmsdata/slideshow/3236618/img_081810-bad-powerpoint-6_thumb555.jpg</a:t>
            </a:r>
            <a:endParaRPr lang="pt-PT" sz="1600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352" y="1472151"/>
            <a:ext cx="5989320" cy="3738024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6. </a:t>
            </a:r>
            <a:r>
              <a:rPr lang="pt-PT" sz="3200" dirty="0" err="1" smtClean="0">
                <a:solidFill>
                  <a:schemeClr val="bg1"/>
                </a:solidFill>
              </a:rPr>
              <a:t>Példa</a:t>
            </a:r>
            <a:r>
              <a:rPr lang="pt-PT" sz="3200" dirty="0">
                <a:solidFill>
                  <a:schemeClr val="bg1"/>
                </a:solidFill>
              </a:rPr>
              <a:t> </a:t>
            </a:r>
            <a:r>
              <a:rPr lang="pt-PT" sz="3200" dirty="0" smtClean="0">
                <a:solidFill>
                  <a:schemeClr val="bg1"/>
                </a:solidFill>
              </a:rPr>
              <a:t>– </a:t>
            </a:r>
            <a:r>
              <a:rPr lang="pt-PT" sz="3200" dirty="0" err="1" smtClean="0">
                <a:solidFill>
                  <a:schemeClr val="bg1"/>
                </a:solidFill>
              </a:rPr>
              <a:t>Olvashatatlan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szöveg</a:t>
            </a:r>
            <a:endParaRPr lang="pt-P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5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618335"/>
            <a:ext cx="7411792" cy="338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https</a:t>
            </a:r>
            <a:r>
              <a:rPr lang="pt-PT" sz="1600" dirty="0"/>
              <a:t>://kmarien88.files.wordpress.com/2011/11/good-presentation.jpg</a:t>
            </a:r>
            <a:endParaRPr lang="pt-PT" sz="16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7. </a:t>
            </a:r>
            <a:r>
              <a:rPr lang="pt-PT" sz="3200" dirty="0" err="1" smtClean="0">
                <a:solidFill>
                  <a:schemeClr val="bg1"/>
                </a:solidFill>
              </a:rPr>
              <a:t>Példa</a:t>
            </a:r>
            <a:r>
              <a:rPr lang="pt-PT" sz="3200" dirty="0" smtClean="0">
                <a:solidFill>
                  <a:schemeClr val="bg1"/>
                </a:solidFill>
              </a:rPr>
              <a:t> – </a:t>
            </a:r>
            <a:r>
              <a:rPr lang="pt-PT" sz="3200" dirty="0" err="1" smtClean="0">
                <a:solidFill>
                  <a:schemeClr val="bg1"/>
                </a:solidFill>
              </a:rPr>
              <a:t>Rossz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színválasztás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74329"/>
            <a:ext cx="5564704" cy="417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338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/>
              <a:t>http://img.docstoccdn.com/thumb/orig/2222842.png</a:t>
            </a:r>
            <a:endParaRPr lang="pt-PT" sz="16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8. </a:t>
            </a:r>
            <a:r>
              <a:rPr lang="pt-PT" sz="3200" dirty="0" err="1" smtClean="0">
                <a:solidFill>
                  <a:schemeClr val="bg1"/>
                </a:solidFill>
              </a:rPr>
              <a:t>Példa</a:t>
            </a:r>
            <a:r>
              <a:rPr lang="pt-PT" sz="3200" dirty="0" smtClean="0">
                <a:solidFill>
                  <a:schemeClr val="bg1"/>
                </a:solidFill>
              </a:rPr>
              <a:t> – </a:t>
            </a:r>
            <a:r>
              <a:rPr lang="pt-PT" sz="3200" dirty="0" err="1" smtClean="0">
                <a:solidFill>
                  <a:schemeClr val="bg1"/>
                </a:solidFill>
              </a:rPr>
              <a:t>Túl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sok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szöveg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40827"/>
            <a:ext cx="5528128" cy="414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7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98501" y="973373"/>
            <a:ext cx="7588250" cy="217223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Készítette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OER Figueiredo &amp;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Morgado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az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Erasmus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finanszírozású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“Open Professional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Innovation”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projekt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jóvoltából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1022889" y="2931936"/>
            <a:ext cx="6943240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Közreműködött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Figueiredo &amp; Morgado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449408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Európai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Bizottság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támogatást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nyújtott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ennek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projektnek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költségeihez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Erasmus+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programján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belül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Szabad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Oktatási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Tartalom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(OER)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szerző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nézeteit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tükrözi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és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Európai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Bizottság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tehető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felelőssé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abban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foglaltak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bárminemű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felhasználásáért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42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998" y="898900"/>
            <a:ext cx="6670559" cy="72842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PT" dirty="0" err="1" smtClean="0"/>
              <a:t>Néhány</a:t>
            </a:r>
            <a:r>
              <a:rPr lang="pt-PT" dirty="0" smtClean="0"/>
              <a:t> </a:t>
            </a:r>
            <a:r>
              <a:rPr lang="pt-PT" dirty="0" err="1" smtClean="0"/>
              <a:t>szabály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1999" y="1894666"/>
            <a:ext cx="6670558" cy="4354694"/>
          </a:xfrm>
          <a:solidFill>
            <a:schemeClr val="bg2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Fontos</a:t>
            </a:r>
            <a:r>
              <a:rPr lang="en-US" dirty="0" smtClean="0"/>
              <a:t> </a:t>
            </a:r>
            <a:r>
              <a:rPr lang="en-US" dirty="0" err="1" smtClean="0"/>
              <a:t>tudni</a:t>
            </a:r>
            <a:r>
              <a:rPr lang="en-US" dirty="0" smtClean="0"/>
              <a:t> </a:t>
            </a:r>
            <a:r>
              <a:rPr lang="en-US" dirty="0" err="1" smtClean="0"/>
              <a:t>felismerni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diasornál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mi a “</a:t>
            </a:r>
            <a:r>
              <a:rPr lang="en-US" dirty="0" err="1" smtClean="0"/>
              <a:t>jó</a:t>
            </a:r>
            <a:r>
              <a:rPr lang="en-US" dirty="0" smtClean="0"/>
              <a:t> design” </a:t>
            </a:r>
            <a:r>
              <a:rPr lang="en-US" dirty="0" err="1" smtClean="0"/>
              <a:t>és</a:t>
            </a:r>
            <a:r>
              <a:rPr lang="en-US" dirty="0" smtClean="0"/>
              <a:t> mi a “</a:t>
            </a:r>
            <a:r>
              <a:rPr lang="en-US" dirty="0" err="1" smtClean="0"/>
              <a:t>rossz</a:t>
            </a:r>
            <a:r>
              <a:rPr lang="en-US" dirty="0" smtClean="0"/>
              <a:t> design”. </a:t>
            </a:r>
          </a:p>
          <a:p>
            <a:endParaRPr lang="en-US" dirty="0" smtClean="0"/>
          </a:p>
          <a:p>
            <a:r>
              <a:rPr lang="en-US" dirty="0" err="1" smtClean="0"/>
              <a:t>Néhány</a:t>
            </a:r>
            <a:r>
              <a:rPr lang="en-US" dirty="0" smtClean="0"/>
              <a:t> </a:t>
            </a:r>
            <a:r>
              <a:rPr lang="en-US" dirty="0" err="1" smtClean="0"/>
              <a:t>példa</a:t>
            </a:r>
            <a:r>
              <a:rPr lang="en-US" dirty="0" smtClean="0"/>
              <a:t> a </a:t>
            </a:r>
            <a:r>
              <a:rPr lang="en-US" dirty="0" err="1" smtClean="0"/>
              <a:t>minőségi</a:t>
            </a:r>
            <a:r>
              <a:rPr lang="en-US" dirty="0" smtClean="0"/>
              <a:t> </a:t>
            </a:r>
            <a:r>
              <a:rPr lang="en-US" dirty="0" err="1" smtClean="0"/>
              <a:t>elemek</a:t>
            </a:r>
            <a:r>
              <a:rPr lang="en-US" dirty="0" smtClean="0"/>
              <a:t> </a:t>
            </a:r>
            <a:r>
              <a:rPr lang="en-US" dirty="0" err="1" smtClean="0"/>
              <a:t>érzékeltetésére</a:t>
            </a:r>
            <a:r>
              <a:rPr lang="en-US" dirty="0" smtClean="0"/>
              <a:t>: ha a </a:t>
            </a:r>
            <a:r>
              <a:rPr lang="en-US" dirty="0" err="1" smtClean="0"/>
              <a:t>diák</a:t>
            </a:r>
            <a:r>
              <a:rPr lang="en-US" dirty="0" smtClean="0"/>
              <a:t> </a:t>
            </a:r>
            <a:r>
              <a:rPr lang="en-US" dirty="0" err="1" smtClean="0"/>
              <a:t>rendezése</a:t>
            </a:r>
            <a:r>
              <a:rPr lang="en-US" dirty="0" smtClean="0"/>
              <a:t>,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információk</a:t>
            </a:r>
            <a:r>
              <a:rPr lang="en-US" dirty="0" smtClean="0"/>
              <a:t> </a:t>
            </a:r>
            <a:r>
              <a:rPr lang="en-US" dirty="0" err="1" smtClean="0"/>
              <a:t>struktúrája</a:t>
            </a:r>
            <a:r>
              <a:rPr lang="en-US" dirty="0" smtClean="0"/>
              <a:t>, a </a:t>
            </a:r>
            <a:r>
              <a:rPr lang="en-US" dirty="0" err="1" smtClean="0"/>
              <a:t>szöveg</a:t>
            </a:r>
            <a:r>
              <a:rPr lang="en-US" dirty="0" smtClean="0"/>
              <a:t> </a:t>
            </a:r>
            <a:r>
              <a:rPr lang="en-US" dirty="0" err="1" smtClean="0"/>
              <a:t>olvashatósága</a:t>
            </a:r>
            <a:r>
              <a:rPr lang="en-US" dirty="0" smtClean="0"/>
              <a:t>, </a:t>
            </a:r>
            <a:r>
              <a:rPr lang="en-US" dirty="0" err="1" smtClean="0"/>
              <a:t>stb</a:t>
            </a:r>
            <a:r>
              <a:rPr lang="en-US" dirty="0" smtClean="0"/>
              <a:t>.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biztosított</a:t>
            </a:r>
            <a:r>
              <a:rPr lang="en-US" dirty="0" smtClean="0"/>
              <a:t>, </a:t>
            </a:r>
            <a:r>
              <a:rPr lang="en-US" dirty="0" err="1" smtClean="0"/>
              <a:t>könnyen</a:t>
            </a:r>
            <a:r>
              <a:rPr lang="en-US" dirty="0" smtClean="0"/>
              <a:t> </a:t>
            </a:r>
            <a:r>
              <a:rPr lang="en-US" dirty="0" err="1" smtClean="0"/>
              <a:t>elveszíthetjük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olvasó</a:t>
            </a:r>
            <a:r>
              <a:rPr lang="en-US" dirty="0" smtClean="0"/>
              <a:t> </a:t>
            </a:r>
            <a:r>
              <a:rPr lang="en-US" dirty="0" err="1" smtClean="0"/>
              <a:t>figyelmét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sablon</a:t>
            </a:r>
            <a:r>
              <a:rPr lang="en-US" dirty="0" smtClean="0"/>
              <a:t> </a:t>
            </a:r>
            <a:r>
              <a:rPr lang="en-US" dirty="0" err="1" smtClean="0"/>
              <a:t>kiválasztásánál</a:t>
            </a:r>
            <a:r>
              <a:rPr lang="en-US" dirty="0" smtClean="0"/>
              <a:t> is </a:t>
            </a:r>
            <a:r>
              <a:rPr lang="en-US" dirty="0" err="1" smtClean="0"/>
              <a:t>fontos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esztétikai</a:t>
            </a:r>
            <a:r>
              <a:rPr lang="en-US" dirty="0" smtClean="0"/>
              <a:t> </a:t>
            </a:r>
            <a:r>
              <a:rPr lang="en-US" dirty="0" err="1" smtClean="0"/>
              <a:t>megjelenésre</a:t>
            </a:r>
            <a:r>
              <a:rPr lang="en-US" dirty="0" smtClean="0"/>
              <a:t> </a:t>
            </a:r>
            <a:r>
              <a:rPr lang="en-US" dirty="0" err="1" smtClean="0"/>
              <a:t>való</a:t>
            </a:r>
            <a:r>
              <a:rPr lang="en-US" dirty="0" smtClean="0"/>
              <a:t> </a:t>
            </a:r>
            <a:r>
              <a:rPr lang="en-US" dirty="0" err="1" smtClean="0"/>
              <a:t>odafigyelés</a:t>
            </a:r>
            <a:r>
              <a:rPr lang="en-US" dirty="0" smtClean="0"/>
              <a:t> (</a:t>
            </a:r>
            <a:r>
              <a:rPr lang="en-US" dirty="0" err="1" smtClean="0"/>
              <a:t>színek</a:t>
            </a:r>
            <a:r>
              <a:rPr lang="en-US" dirty="0" smtClean="0"/>
              <a:t>, </a:t>
            </a:r>
            <a:r>
              <a:rPr lang="en-US" dirty="0" err="1" smtClean="0"/>
              <a:t>szöveg</a:t>
            </a:r>
            <a:r>
              <a:rPr lang="en-US" dirty="0" smtClean="0"/>
              <a:t> </a:t>
            </a:r>
            <a:r>
              <a:rPr lang="en-US" dirty="0" err="1" smtClean="0"/>
              <a:t>megjelenítése</a:t>
            </a:r>
            <a:r>
              <a:rPr lang="en-US" dirty="0" smtClean="0"/>
              <a:t>, </a:t>
            </a:r>
            <a:r>
              <a:rPr lang="en-US" dirty="0" err="1" smtClean="0"/>
              <a:t>képek</a:t>
            </a:r>
            <a:r>
              <a:rPr lang="en-US" dirty="0" smtClean="0"/>
              <a:t>, </a:t>
            </a:r>
            <a:r>
              <a:rPr lang="en-US" dirty="0" err="1" smtClean="0"/>
              <a:t>információs</a:t>
            </a:r>
            <a:r>
              <a:rPr lang="en-US" dirty="0" smtClean="0"/>
              <a:t> </a:t>
            </a:r>
            <a:r>
              <a:rPr lang="en-US" dirty="0" err="1" smtClean="0"/>
              <a:t>túlterhelés</a:t>
            </a:r>
            <a:r>
              <a:rPr lang="en-US" dirty="0" smtClean="0"/>
              <a:t>) ne </a:t>
            </a:r>
            <a:r>
              <a:rPr lang="en-US" dirty="0" err="1" smtClean="0"/>
              <a:t>csak</a:t>
            </a:r>
            <a:r>
              <a:rPr lang="en-US" dirty="0" smtClean="0"/>
              <a:t> a </a:t>
            </a:r>
            <a:r>
              <a:rPr lang="en-US" dirty="0" err="1" smtClean="0"/>
              <a:t>tartalom</a:t>
            </a:r>
            <a:r>
              <a:rPr lang="en-US" dirty="0" smtClean="0"/>
              <a:t> </a:t>
            </a:r>
            <a:r>
              <a:rPr lang="en-US" dirty="0" err="1" smtClean="0"/>
              <a:t>üzenetére</a:t>
            </a:r>
            <a:r>
              <a:rPr lang="en-US" dirty="0" smtClean="0"/>
              <a:t> </a:t>
            </a:r>
            <a:r>
              <a:rPr lang="en-US" dirty="0" err="1" smtClean="0"/>
              <a:t>fókuszáljunk</a:t>
            </a:r>
            <a:r>
              <a:rPr lang="en-US" dirty="0" smtClean="0"/>
              <a:t>.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617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2532888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Példák</a:t>
            </a:r>
            <a:r>
              <a:rPr lang="pt-PT" sz="3200" dirty="0" smtClean="0">
                <a:solidFill>
                  <a:schemeClr val="bg1"/>
                </a:solidFill>
              </a:rPr>
              <a:t> Jó </a:t>
            </a:r>
            <a:r>
              <a:rPr lang="pt-PT" sz="3200" dirty="0" err="1" smtClean="0">
                <a:solidFill>
                  <a:schemeClr val="bg1"/>
                </a:solidFill>
              </a:rPr>
              <a:t>Designra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02536" y="3136392"/>
            <a:ext cx="5221224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egyszerűség</a:t>
            </a:r>
            <a:r>
              <a:rPr lang="en-US" sz="2000" b="1" dirty="0" smtClean="0"/>
              <a:t>,</a:t>
            </a:r>
          </a:p>
          <a:p>
            <a:r>
              <a:rPr lang="en-US" sz="2000" b="1" dirty="0" err="1" smtClean="0"/>
              <a:t>Képminőség</a:t>
            </a:r>
            <a:r>
              <a:rPr lang="en-US" sz="2000" b="1" dirty="0" smtClean="0"/>
              <a:t>,</a:t>
            </a:r>
          </a:p>
          <a:p>
            <a:r>
              <a:rPr lang="en-US" sz="2000" b="1" dirty="0" smtClean="0"/>
              <a:t>A </a:t>
            </a:r>
            <a:r>
              <a:rPr lang="en-US" sz="2000" b="1" dirty="0" err="1" smtClean="0"/>
              <a:t>betű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típus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méret</a:t>
            </a:r>
            <a:r>
              <a:rPr lang="en-US" sz="2000" b="1" dirty="0" smtClean="0"/>
              <a:t>),</a:t>
            </a:r>
          </a:p>
          <a:p>
            <a:r>
              <a:rPr lang="en-US" sz="2000" b="1" dirty="0" err="1" smtClean="0"/>
              <a:t>Szín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harmónia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és</a:t>
            </a:r>
            <a:endParaRPr lang="en-US" sz="2000" b="1" dirty="0" smtClean="0"/>
          </a:p>
          <a:p>
            <a:r>
              <a:rPr lang="en-US" sz="2000" b="1" dirty="0" err="1" smtClean="0"/>
              <a:t>Helyesírás</a:t>
            </a:r>
            <a:endParaRPr lang="en-US" sz="2000" b="1" dirty="0" smtClean="0"/>
          </a:p>
          <a:p>
            <a:r>
              <a:rPr lang="en-US" sz="2000" b="1" dirty="0" smtClean="0"/>
              <a:t>	“</a:t>
            </a:r>
            <a:r>
              <a:rPr lang="en-US" sz="2000" b="1" dirty="0" err="1" smtClean="0"/>
              <a:t>mágikus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erővel</a:t>
            </a:r>
            <a:r>
              <a:rPr lang="en-US" sz="2000" b="1" dirty="0" smtClean="0"/>
              <a:t>” </a:t>
            </a:r>
            <a:r>
              <a:rPr lang="en-US" sz="2000" b="1" dirty="0" err="1" smtClean="0"/>
              <a:t>rendelkeznek</a:t>
            </a:r>
            <a:endParaRPr lang="pt-PT" sz="2000" b="1" dirty="0"/>
          </a:p>
        </p:txBody>
      </p:sp>
    </p:spTree>
    <p:extLst>
      <p:ext uri="{BB962C8B-B14F-4D97-AF65-F5344CB8AC3E}">
        <p14:creationId xmlns:p14="http://schemas.microsoft.com/office/powerpoint/2010/main" val="6974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7048" y="493458"/>
            <a:ext cx="537667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1. </a:t>
            </a:r>
            <a:r>
              <a:rPr lang="pt-PT" sz="3200" dirty="0" err="1" smtClean="0">
                <a:solidFill>
                  <a:schemeClr val="bg1"/>
                </a:solidFill>
              </a:rPr>
              <a:t>Példa</a:t>
            </a:r>
            <a:r>
              <a:rPr lang="pt-PT" sz="3200" dirty="0" smtClean="0">
                <a:solidFill>
                  <a:schemeClr val="bg1"/>
                </a:solidFill>
              </a:rPr>
              <a:t> – </a:t>
            </a:r>
            <a:r>
              <a:rPr lang="pt-PT" sz="3200" dirty="0" err="1">
                <a:solidFill>
                  <a:schemeClr val="bg1"/>
                </a:solidFill>
              </a:rPr>
              <a:t>S</a:t>
            </a:r>
            <a:r>
              <a:rPr lang="pt-PT" sz="3200" dirty="0" err="1" smtClean="0">
                <a:solidFill>
                  <a:schemeClr val="bg1"/>
                </a:solidFill>
              </a:rPr>
              <a:t>zín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harmónia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50" y="1166565"/>
            <a:ext cx="5617267" cy="4217353"/>
          </a:xfrm>
        </p:spPr>
      </p:pic>
      <p:sp>
        <p:nvSpPr>
          <p:cNvPr id="5" name="Retângulo 4"/>
          <p:cNvSpPr/>
          <p:nvPr/>
        </p:nvSpPr>
        <p:spPr>
          <a:xfrm>
            <a:off x="1406750" y="5599507"/>
            <a:ext cx="6692248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1. dia az </a:t>
            </a:r>
            <a:r>
              <a:rPr lang="pt-PT" sz="1600" dirty="0" err="1" smtClean="0"/>
              <a:t>alábbi</a:t>
            </a:r>
            <a:r>
              <a:rPr lang="pt-PT" sz="1600" dirty="0" smtClean="0"/>
              <a:t> </a:t>
            </a:r>
            <a:r>
              <a:rPr lang="pt-PT" sz="1600" dirty="0" err="1" smtClean="0"/>
              <a:t>bemutatóban</a:t>
            </a:r>
            <a:r>
              <a:rPr lang="pt-PT" sz="1600" dirty="0" smtClean="0"/>
              <a:t>: </a:t>
            </a:r>
          </a:p>
          <a:p>
            <a:r>
              <a:rPr lang="pt-PT" sz="1600" dirty="0" smtClean="0"/>
              <a:t>http</a:t>
            </a:r>
            <a:r>
              <a:rPr lang="pt-PT" sz="1600" dirty="0"/>
              <a:t>://www.slideshare.net/EmilandDC/7-tips-to-create-visual-presentations</a:t>
            </a:r>
          </a:p>
        </p:txBody>
      </p:sp>
    </p:spTree>
    <p:extLst>
      <p:ext uri="{BB962C8B-B14F-4D97-AF65-F5344CB8AC3E}">
        <p14:creationId xmlns:p14="http://schemas.microsoft.com/office/powerpoint/2010/main" val="27246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2. </a:t>
            </a:r>
            <a:r>
              <a:rPr lang="pt-PT" sz="3200" dirty="0" err="1" smtClean="0">
                <a:solidFill>
                  <a:schemeClr val="bg1"/>
                </a:solidFill>
              </a:rPr>
              <a:t>Példa</a:t>
            </a:r>
            <a:r>
              <a:rPr lang="pt-PT" sz="3200" dirty="0" smtClean="0">
                <a:solidFill>
                  <a:schemeClr val="bg1"/>
                </a:solidFill>
              </a:rPr>
              <a:t> – </a:t>
            </a:r>
            <a:r>
              <a:rPr lang="pt-PT" sz="3200" dirty="0" err="1" smtClean="0">
                <a:solidFill>
                  <a:schemeClr val="bg1"/>
                </a:solidFill>
              </a:rPr>
              <a:t>Betű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választás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1. dia az </a:t>
            </a:r>
            <a:r>
              <a:rPr lang="pt-PT" sz="1600" dirty="0" err="1" smtClean="0"/>
              <a:t>alábbi</a:t>
            </a:r>
            <a:r>
              <a:rPr lang="pt-PT" sz="1600" dirty="0" smtClean="0"/>
              <a:t> </a:t>
            </a:r>
            <a:r>
              <a:rPr lang="pt-PT" sz="1600" dirty="0" err="1" smtClean="0"/>
              <a:t>bemutatóban</a:t>
            </a:r>
            <a:r>
              <a:rPr lang="pt-PT" sz="1600" dirty="0" smtClean="0"/>
              <a:t>: </a:t>
            </a:r>
          </a:p>
          <a:p>
            <a:r>
              <a:rPr lang="pt-PT" sz="1600" dirty="0" err="1" smtClean="0"/>
              <a:t>http</a:t>
            </a:r>
            <a:r>
              <a:rPr lang="pt-PT" sz="1600" dirty="0"/>
              <a:t>://www.slideshare.net/jessedee/100-beautiful-slides-from-cannes-lions-2013</a:t>
            </a:r>
            <a:endParaRPr lang="pt-PT" sz="1600" b="1" dirty="0"/>
          </a:p>
        </p:txBody>
      </p:sp>
      <p:pic>
        <p:nvPicPr>
          <p:cNvPr id="7" name="Marcador de Posição de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72" y="1261872"/>
            <a:ext cx="5799956" cy="4354513"/>
          </a:xfrm>
        </p:spPr>
      </p:pic>
    </p:spTree>
    <p:extLst>
      <p:ext uri="{BB962C8B-B14F-4D97-AF65-F5344CB8AC3E}">
        <p14:creationId xmlns:p14="http://schemas.microsoft.com/office/powerpoint/2010/main" val="41952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3. </a:t>
            </a:r>
            <a:r>
              <a:rPr lang="pt-PT" sz="3200" dirty="0" err="1" smtClean="0">
                <a:solidFill>
                  <a:schemeClr val="bg1"/>
                </a:solidFill>
              </a:rPr>
              <a:t>Példa</a:t>
            </a:r>
            <a:r>
              <a:rPr lang="pt-PT" sz="3200" dirty="0" smtClean="0">
                <a:solidFill>
                  <a:schemeClr val="bg1"/>
                </a:solidFill>
              </a:rPr>
              <a:t> – </a:t>
            </a:r>
            <a:r>
              <a:rPr lang="pt-PT" sz="3200" dirty="0" err="1">
                <a:solidFill>
                  <a:schemeClr val="bg1"/>
                </a:solidFill>
              </a:rPr>
              <a:t>E</a:t>
            </a:r>
            <a:r>
              <a:rPr lang="pt-PT" sz="3200" dirty="0" err="1" smtClean="0">
                <a:solidFill>
                  <a:schemeClr val="bg1"/>
                </a:solidFill>
              </a:rPr>
              <a:t>gyszerűség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19. dia az </a:t>
            </a:r>
            <a:r>
              <a:rPr lang="pt-PT" sz="1600" dirty="0" err="1" smtClean="0"/>
              <a:t>alábbi</a:t>
            </a:r>
            <a:r>
              <a:rPr lang="pt-PT" sz="1600" dirty="0" smtClean="0"/>
              <a:t> </a:t>
            </a:r>
            <a:r>
              <a:rPr lang="pt-PT" sz="1600" dirty="0" err="1" smtClean="0"/>
              <a:t>bemutatóban</a:t>
            </a:r>
            <a:r>
              <a:rPr lang="pt-PT" sz="1600" dirty="0" smtClean="0"/>
              <a:t>: </a:t>
            </a:r>
          </a:p>
          <a:p>
            <a:r>
              <a:rPr lang="pt-PT" sz="1600" dirty="0" err="1" smtClean="0"/>
              <a:t>http</a:t>
            </a:r>
            <a:r>
              <a:rPr lang="pt-PT" sz="1600" dirty="0"/>
              <a:t>://www.slideshare.net/themoleskin/visual-and-creative-thinking</a:t>
            </a:r>
            <a:endParaRPr lang="pt-PT" sz="16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344168"/>
            <a:ext cx="5742432" cy="430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4. </a:t>
            </a:r>
            <a:r>
              <a:rPr lang="pt-PT" sz="3200" dirty="0" err="1" smtClean="0">
                <a:solidFill>
                  <a:schemeClr val="bg1"/>
                </a:solidFill>
              </a:rPr>
              <a:t>Példa</a:t>
            </a:r>
            <a:r>
              <a:rPr lang="pt-PT" sz="3200" dirty="0" smtClean="0">
                <a:solidFill>
                  <a:schemeClr val="bg1"/>
                </a:solidFill>
              </a:rPr>
              <a:t> – </a:t>
            </a:r>
            <a:r>
              <a:rPr lang="pt-PT" sz="3200" dirty="0" err="1" smtClean="0">
                <a:solidFill>
                  <a:schemeClr val="bg1"/>
                </a:solidFill>
              </a:rPr>
              <a:t>Kép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választás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5. dia az </a:t>
            </a:r>
            <a:r>
              <a:rPr lang="pt-PT" sz="1600" dirty="0" err="1" smtClean="0"/>
              <a:t>alábbi</a:t>
            </a:r>
            <a:r>
              <a:rPr lang="pt-PT" sz="1600" dirty="0" smtClean="0"/>
              <a:t> </a:t>
            </a:r>
            <a:r>
              <a:rPr lang="pt-PT" sz="1600" dirty="0" err="1" smtClean="0"/>
              <a:t>bemutatóban</a:t>
            </a:r>
            <a:r>
              <a:rPr lang="pt-PT" sz="1600" dirty="0" smtClean="0"/>
              <a:t>: </a:t>
            </a:r>
          </a:p>
          <a:p>
            <a:r>
              <a:rPr lang="pt-PT" sz="1600" dirty="0" err="1" smtClean="0"/>
              <a:t>http</a:t>
            </a:r>
            <a:r>
              <a:rPr lang="pt-PT" sz="1600" dirty="0"/>
              <a:t>://www.slideshare.net/slidesthatrock/slides-that-rock-9659045</a:t>
            </a:r>
            <a:endParaRPr lang="pt-PT" sz="16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87013"/>
            <a:ext cx="5771388" cy="432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2532888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Példák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Rossz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Designra</a:t>
            </a:r>
            <a:endParaRPr lang="pt-P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3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5. </a:t>
            </a:r>
            <a:r>
              <a:rPr lang="pt-PT" sz="3200" dirty="0" err="1" smtClean="0">
                <a:solidFill>
                  <a:schemeClr val="bg1"/>
                </a:solidFill>
              </a:rPr>
              <a:t>Példa</a:t>
            </a:r>
            <a:r>
              <a:rPr lang="pt-PT" sz="3200" dirty="0" smtClean="0">
                <a:solidFill>
                  <a:schemeClr val="bg1"/>
                </a:solidFill>
              </a:rPr>
              <a:t> – </a:t>
            </a:r>
            <a:r>
              <a:rPr lang="pt-PT" sz="3200" dirty="0" err="1" smtClean="0">
                <a:solidFill>
                  <a:schemeClr val="bg1"/>
                </a:solidFill>
              </a:rPr>
              <a:t>Bonyolult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szerkezet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447857"/>
            <a:ext cx="7411792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400" dirty="0" err="1" smtClean="0"/>
              <a:t>http</a:t>
            </a:r>
            <a:r>
              <a:rPr lang="pt-PT" sz="1400" dirty="0"/>
              <a:t>://3.bp.blogspot.com/-r3Jmflon528/TYDCireq5hI/AAAAAAAAAL8/ysqL09gxk2M/s1600</a:t>
            </a:r>
            <a:r>
              <a:rPr lang="pt-PT" sz="1400" dirty="0" smtClean="0"/>
              <a:t>/</a:t>
            </a:r>
          </a:p>
          <a:p>
            <a:r>
              <a:rPr lang="pt-PT" sz="1400" dirty="0" smtClean="0"/>
              <a:t>BadPresentation.jpg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75587"/>
            <a:ext cx="5513832" cy="40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288</Words>
  <Application>Microsoft Macintosh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Adobe Caslon Pro</vt:lpstr>
      <vt:lpstr>Calibri</vt:lpstr>
      <vt:lpstr>Arial</vt:lpstr>
      <vt:lpstr>Office Theme</vt:lpstr>
      <vt:lpstr>3. OER Megjelenés Jó és Rossz tervezés</vt:lpstr>
      <vt:lpstr>Néhány szabály</vt:lpstr>
      <vt:lpstr> Példák Jó Designra</vt:lpstr>
      <vt:lpstr>1. Példa – Szín harmónia</vt:lpstr>
      <vt:lpstr>2. Példa – Betű választás</vt:lpstr>
      <vt:lpstr>3. Példa – Egyszerűség </vt:lpstr>
      <vt:lpstr>4. Példa – Kép választás</vt:lpstr>
      <vt:lpstr> Példák Rossz Designra</vt:lpstr>
      <vt:lpstr>5. Példa – Bonyolult szerkezet</vt:lpstr>
      <vt:lpstr>6. Példa – Olvashatatlan szöveg</vt:lpstr>
      <vt:lpstr>7. Példa – Rossz színválasztás</vt:lpstr>
      <vt:lpstr>8. Példa – Túl sok szöveg</vt:lpstr>
      <vt:lpstr>PowerPoint Presentation</vt:lpstr>
    </vt:vector>
  </TitlesOfParts>
  <Company>Vytauto Didžiojo universitetas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Sunci Mazar</cp:lastModifiedBy>
  <cp:revision>24</cp:revision>
  <dcterms:created xsi:type="dcterms:W3CDTF">2015-01-05T11:41:52Z</dcterms:created>
  <dcterms:modified xsi:type="dcterms:W3CDTF">2016-07-15T10:02:32Z</dcterms:modified>
</cp:coreProperties>
</file>