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16-05-04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16-05-04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å‡È 4, 2016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t>å‡È 4,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t>å‡È 4,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t>å‡È 4,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å‡È 4, 2016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t>å‡È 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t>å‡È 4, 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t>å‡È 4,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t>å‡È 4,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t>å‡È 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t>å‡È 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openprof.eu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000"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t>å‡È 4, 2016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808000">
              <a:alpha val="68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OER 3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Image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Good and Bad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28996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95" y="4352544"/>
            <a:ext cx="1245408" cy="119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http://cdn3.computerworlduk.com/cmsdata/slideshow/3236618/img_081810-bad-powerpoint-6_thumb555.jpg</a:t>
            </a:r>
            <a:endParaRPr lang="pt-PT" sz="1600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2" y="1472151"/>
            <a:ext cx="5989320" cy="3738024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6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2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https</a:t>
            </a:r>
            <a:r>
              <a:rPr lang="pt-PT" sz="1600" dirty="0"/>
              <a:t>://kmarien88.files.wordpress.com/2011/11/good-presentation.jpg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7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4329"/>
            <a:ext cx="5564704" cy="41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6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/>
              <a:t>http://img.docstoccdn.com/thumb/orig/2222842.png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8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40827"/>
            <a:ext cx="5528128" cy="41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7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98501" y="973373"/>
            <a:ext cx="7588250" cy="21722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 by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Figueiredo &amp;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Morgado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framework of Erasmus+ project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“Open Professional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Contributors: Figueiredo &amp; Morgado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project has been funded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Erasmus +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European Union.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reflects the views only of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cannot be held responsible for any use which may be made of the information contained therein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0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pt-PT" dirty="0" smtClean="0"/>
              <a:t>Some rules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Identify a</a:t>
            </a:r>
            <a:r>
              <a:rPr lang="en-US" dirty="0" smtClean="0"/>
              <a:t> "good </a:t>
            </a:r>
            <a:r>
              <a:rPr lang="en-US" dirty="0"/>
              <a:t>design " or "bad design " </a:t>
            </a:r>
            <a:r>
              <a:rPr lang="en-US" dirty="0" smtClean="0"/>
              <a:t> </a:t>
            </a:r>
            <a:r>
              <a:rPr lang="en-US" dirty="0"/>
              <a:t>in presentations, </a:t>
            </a:r>
            <a:r>
              <a:rPr lang="en-US" dirty="0" smtClean="0"/>
              <a:t>are important. </a:t>
            </a:r>
          </a:p>
          <a:p>
            <a:endParaRPr lang="en-US" dirty="0" smtClean="0"/>
          </a:p>
          <a:p>
            <a:r>
              <a:rPr lang="en-US" dirty="0" smtClean="0"/>
              <a:t>Some examples to demonstrate  quality items: the slide organization, information structure, </a:t>
            </a:r>
            <a:r>
              <a:rPr lang="en-US" dirty="0"/>
              <a:t>readability , ... are not functional and can not attract </a:t>
            </a:r>
            <a:r>
              <a:rPr lang="en-US" dirty="0" smtClean="0"/>
              <a:t>attention.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The choice of the examples are related with </a:t>
            </a:r>
            <a:r>
              <a:rPr lang="en-US" dirty="0"/>
              <a:t>the aesthetic appearance ( colors, text, image, information overload , ... ) and not with the </a:t>
            </a:r>
            <a:r>
              <a:rPr lang="en-US" dirty="0" smtClean="0"/>
              <a:t>content </a:t>
            </a:r>
            <a:r>
              <a:rPr lang="en-US" dirty="0"/>
              <a:t>message</a:t>
            </a:r>
            <a:r>
              <a:rPr lang="en-US" dirty="0" smtClean="0"/>
              <a:t>.</a:t>
            </a:r>
            <a:r>
              <a:rPr lang="pt-PT" dirty="0" smtClean="0"/>
              <a:t> 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/>
              <a:t/>
            </a:r>
            <a:br>
              <a:rPr lang="pt-PT" dirty="0"/>
            </a:b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6178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Examples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 </a:t>
            </a:r>
            <a:r>
              <a:rPr lang="pt-PT" sz="3200" dirty="0" err="1" smtClean="0">
                <a:solidFill>
                  <a:schemeClr val="bg1"/>
                </a:solidFill>
              </a:rPr>
              <a:t>Good</a:t>
            </a:r>
            <a:r>
              <a:rPr lang="pt-PT" sz="3200" dirty="0" smtClean="0">
                <a:solidFill>
                  <a:schemeClr val="bg1"/>
                </a:solidFill>
              </a:rPr>
              <a:t> Design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02536" y="3136392"/>
            <a:ext cx="5221224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dirty="0"/>
              <a:t>simplicity </a:t>
            </a:r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image </a:t>
            </a:r>
            <a:r>
              <a:rPr lang="en-US" sz="2000" b="1" dirty="0" smtClean="0"/>
              <a:t>quality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font 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color match </a:t>
            </a:r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word (s) (s ) right </a:t>
            </a:r>
            <a:r>
              <a:rPr lang="en-US" sz="2000" b="1" dirty="0" smtClean="0"/>
              <a:t>,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</a:t>
            </a:r>
            <a:r>
              <a:rPr lang="en-US" sz="2000" b="1" dirty="0"/>
              <a:t>have </a:t>
            </a:r>
            <a:r>
              <a:rPr lang="en-US" sz="2000" b="1" dirty="0" smtClean="0"/>
              <a:t>"magic power”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69743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048" y="493458"/>
            <a:ext cx="537667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1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50" y="1166565"/>
            <a:ext cx="5617267" cy="4217353"/>
          </a:xfrm>
        </p:spPr>
      </p:pic>
      <p:sp>
        <p:nvSpPr>
          <p:cNvPr id="5" name="Retângulo 4"/>
          <p:cNvSpPr/>
          <p:nvPr/>
        </p:nvSpPr>
        <p:spPr>
          <a:xfrm>
            <a:off x="1406750" y="5599507"/>
            <a:ext cx="669224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b="1" dirty="0" smtClean="0"/>
              <a:t> Slide 1 in </a:t>
            </a:r>
            <a:r>
              <a:rPr lang="pt-PT" sz="1600" b="1" dirty="0" err="1" smtClean="0"/>
              <a:t>Presentation</a:t>
            </a:r>
            <a:r>
              <a:rPr lang="pt-PT" sz="1600" b="1" dirty="0" smtClean="0"/>
              <a:t>: </a:t>
            </a:r>
          </a:p>
          <a:p>
            <a:r>
              <a:rPr lang="pt-PT" sz="1600" b="1" dirty="0" smtClean="0"/>
              <a:t>http</a:t>
            </a:r>
            <a:r>
              <a:rPr lang="pt-PT" sz="1600" b="1" dirty="0"/>
              <a:t>://www.slideshare.net/EmilandDC/7-tips-to-create-visual-presentations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2468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2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 smtClean="0"/>
              <a:t> http</a:t>
            </a:r>
            <a:r>
              <a:rPr lang="pt-PT" sz="1600" dirty="0"/>
              <a:t>://www.slideshare.net/jessedee/100-beautiful-slides-from-cannes-lions-2013</a:t>
            </a:r>
            <a:endParaRPr lang="pt-PT" sz="1600" b="1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72" y="1261872"/>
            <a:ext cx="5799956" cy="4354513"/>
          </a:xfrm>
        </p:spPr>
      </p:pic>
    </p:spTree>
    <p:extLst>
      <p:ext uri="{BB962C8B-B14F-4D97-AF65-F5344CB8AC3E}">
        <p14:creationId xmlns:p14="http://schemas.microsoft.com/office/powerpoint/2010/main" val="419526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3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19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http://www.slideshare.net/themoleskin/visual-and-creative-thinking</a:t>
            </a:r>
            <a:endParaRPr lang="pt-PT" sz="1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344168"/>
            <a:ext cx="5742432" cy="43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0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4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5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http://www.slideshare.net/slidesthatrock/slides-that-rock-9659045</a:t>
            </a:r>
            <a:endParaRPr lang="pt-PT" sz="1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87013"/>
            <a:ext cx="5771388" cy="432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Examples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Bad</a:t>
            </a:r>
            <a:r>
              <a:rPr lang="pt-PT" sz="3200" dirty="0" smtClean="0">
                <a:solidFill>
                  <a:schemeClr val="bg1"/>
                </a:solidFill>
              </a:rPr>
              <a:t> Design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2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5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447857"/>
            <a:ext cx="7411792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</a:t>
            </a:r>
            <a:endParaRPr lang="pt-PT" sz="1600" dirty="0" smtClean="0"/>
          </a:p>
          <a:p>
            <a:r>
              <a:rPr lang="pt-PT" sz="1400" dirty="0" smtClean="0"/>
              <a:t>http</a:t>
            </a:r>
            <a:r>
              <a:rPr lang="pt-PT" sz="1400" dirty="0"/>
              <a:t>://3.bp.blogspot.com/-r3Jmflon528/TYDCireq5hI/AAAAAAAAAL8/ysqL09gxk2M/s1600</a:t>
            </a:r>
            <a:r>
              <a:rPr lang="pt-PT" sz="1400" dirty="0" smtClean="0"/>
              <a:t>/</a:t>
            </a:r>
          </a:p>
          <a:p>
            <a:r>
              <a:rPr lang="pt-PT" sz="1400" dirty="0" smtClean="0"/>
              <a:t>BadPresentation.jpg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5587"/>
            <a:ext cx="5513832" cy="40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0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365</Words>
  <Application>Microsoft Macintosh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OER 3 Image Good and Bad design</vt:lpstr>
      <vt:lpstr>Some rules</vt:lpstr>
      <vt:lpstr> Examples of  Good Design</vt:lpstr>
      <vt:lpstr>Example 1</vt:lpstr>
      <vt:lpstr>Example 2</vt:lpstr>
      <vt:lpstr>Example 3</vt:lpstr>
      <vt:lpstr>Example 4</vt:lpstr>
      <vt:lpstr> Examples of Bad Design</vt:lpstr>
      <vt:lpstr>Example 5</vt:lpstr>
      <vt:lpstr>Example 6</vt:lpstr>
      <vt:lpstr>Example 7</vt:lpstr>
      <vt:lpstr>Example 8</vt:lpstr>
      <vt:lpstr>PowerPoint Presentation</vt:lpstr>
    </vt:vector>
  </TitlesOfParts>
  <Company>Vytauto Didžiojo universitetas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Danutė Pranckutė</cp:lastModifiedBy>
  <cp:revision>16</cp:revision>
  <dcterms:created xsi:type="dcterms:W3CDTF">2015-01-05T11:41:52Z</dcterms:created>
  <dcterms:modified xsi:type="dcterms:W3CDTF">2016-05-04T07:16:33Z</dcterms:modified>
</cp:coreProperties>
</file>